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0275213" cy="42802175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charset="0"/>
        <a:ea typeface="MS PGothic" pitchFamily="32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charset="0"/>
        <a:ea typeface="MS PGothic" pitchFamily="32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charset="0"/>
        <a:ea typeface="MS PGothic" pitchFamily="32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charset="0"/>
        <a:ea typeface="MS PGothic" pitchFamily="32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charset="0"/>
        <a:ea typeface="MS PGothic" pitchFamily="3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 Narrow" charset="0"/>
        <a:ea typeface="MS PGothic" pitchFamily="3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 Narrow" charset="0"/>
        <a:ea typeface="MS PGothic" pitchFamily="3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 Narrow" charset="0"/>
        <a:ea typeface="MS PGothic" pitchFamily="3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 Narrow" charset="0"/>
        <a:ea typeface="MS PGothic" pitchFamily="3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2947" autoAdjust="0"/>
  </p:normalViewPr>
  <p:slideViewPr>
    <p:cSldViewPr>
      <p:cViewPr>
        <p:scale>
          <a:sx n="25" d="100"/>
          <a:sy n="25" d="100"/>
        </p:scale>
        <p:origin x="1714" y="-13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CAF62-57AD-435E-AA28-F9F1A1B0A45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013C42-A739-4CBC-8327-02E1587A5B07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8234EE-F4CC-4230-8958-E64A938DB76F}" type="parTrans" cxnId="{8DA68CCE-0201-4567-BB96-76BAC298B2D6}">
      <dgm:prSet/>
      <dgm:spPr/>
      <dgm:t>
        <a:bodyPr/>
        <a:lstStyle/>
        <a:p>
          <a:endParaRPr lang="en-US"/>
        </a:p>
      </dgm:t>
    </dgm:pt>
    <dgm:pt modelId="{B45077A1-41FB-4082-829B-A7AECA4BE2D1}" type="sibTrans" cxnId="{8DA68CCE-0201-4567-BB96-76BAC298B2D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3E65BFD-3C73-48A0-AA45-6CEF8781ED22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87E9F1-C005-4B12-B083-6FA4560B6C5D}" type="parTrans" cxnId="{EA4910C0-35F3-4587-917C-9A8440720D42}">
      <dgm:prSet/>
      <dgm:spPr/>
      <dgm:t>
        <a:bodyPr/>
        <a:lstStyle/>
        <a:p>
          <a:endParaRPr lang="en-US"/>
        </a:p>
      </dgm:t>
    </dgm:pt>
    <dgm:pt modelId="{8E03AE68-C0CC-4DE0-A388-8C9E786858C5}" type="sibTrans" cxnId="{EA4910C0-35F3-4587-917C-9A8440720D42}">
      <dgm:prSet/>
      <dgm:spPr/>
      <dgm:t>
        <a:bodyPr/>
        <a:lstStyle/>
        <a:p>
          <a:endParaRPr lang="en-US"/>
        </a:p>
      </dgm:t>
    </dgm:pt>
    <dgm:pt modelId="{04459636-CA60-4E59-9898-D1D50D27917C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 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04A3B3-2A07-449D-A97B-0E44D09FFDBB}" type="parTrans" cxnId="{204857C7-29FD-4B2B-ACA7-17BB05CC5098}">
      <dgm:prSet/>
      <dgm:spPr/>
      <dgm:t>
        <a:bodyPr/>
        <a:lstStyle/>
        <a:p>
          <a:endParaRPr lang="en-US"/>
        </a:p>
      </dgm:t>
    </dgm:pt>
    <dgm:pt modelId="{E8A97430-F2EE-48F9-92F7-90A737AA03E0}" type="sibTrans" cxnId="{204857C7-29FD-4B2B-ACA7-17BB05CC509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A36187A-424A-4C2D-9282-496DF895336F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thập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CDD080-5893-42B5-90D4-544B5B8DEDE1}" type="parTrans" cxnId="{16A79249-61F9-4C7D-A2EA-CDB058CB165B}">
      <dgm:prSet/>
      <dgm:spPr/>
      <dgm:t>
        <a:bodyPr/>
        <a:lstStyle/>
        <a:p>
          <a:endParaRPr lang="en-US"/>
        </a:p>
      </dgm:t>
    </dgm:pt>
    <dgm:pt modelId="{53D195D2-7F25-41C0-9972-EEBEA8745FC7}" type="sibTrans" cxnId="{16A79249-61F9-4C7D-A2EA-CDB058CB165B}">
      <dgm:prSet/>
      <dgm:spPr/>
      <dgm:t>
        <a:bodyPr/>
        <a:lstStyle/>
        <a:p>
          <a:endParaRPr lang="en-US"/>
        </a:p>
      </dgm:t>
    </dgm:pt>
    <dgm:pt modelId="{F4EE5F89-86AD-4752-945B-B70ECCA99F0F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5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85429-B9C4-46DE-B7BE-ACD88CD76E7B}" type="parTrans" cxnId="{4F0948CC-475F-452E-A62D-CD2CDD24E799}">
      <dgm:prSet/>
      <dgm:spPr/>
      <dgm:t>
        <a:bodyPr/>
        <a:lstStyle/>
        <a:p>
          <a:endParaRPr lang="en-US"/>
        </a:p>
      </dgm:t>
    </dgm:pt>
    <dgm:pt modelId="{A77BB3D3-F4B7-4407-9927-5BCD1C28B039}" type="sibTrans" cxnId="{4F0948CC-475F-452E-A62D-CD2CDD24E799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418EEFF-F22F-4CC8-97C6-A03039CB715B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C37A6C-A451-4286-A657-11F5DBBF4037}" type="parTrans" cxnId="{6350FAED-6351-48A9-A3C3-5DD6B96694E2}">
      <dgm:prSet/>
      <dgm:spPr/>
      <dgm:t>
        <a:bodyPr/>
        <a:lstStyle/>
        <a:p>
          <a:endParaRPr lang="en-US"/>
        </a:p>
      </dgm:t>
    </dgm:pt>
    <dgm:pt modelId="{A723C33C-99A5-42E9-A461-82D20B694F9E}" type="sibTrans" cxnId="{6350FAED-6351-48A9-A3C3-5DD6B96694E2}">
      <dgm:prSet/>
      <dgm:spPr/>
      <dgm:t>
        <a:bodyPr/>
        <a:lstStyle/>
        <a:p>
          <a:endParaRPr lang="en-US"/>
        </a:p>
      </dgm:t>
    </dgm:pt>
    <dgm:pt modelId="{8178129E-C8B7-4C8F-88D7-19C7EE270E07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6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15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BE6299-64B5-434D-A0FC-11737E733415}" type="parTrans" cxnId="{C1D97667-C208-41B4-9006-721DA99113AF}">
      <dgm:prSet/>
      <dgm:spPr/>
      <dgm:t>
        <a:bodyPr/>
        <a:lstStyle/>
        <a:p>
          <a:endParaRPr lang="en-US"/>
        </a:p>
      </dgm:t>
    </dgm:pt>
    <dgm:pt modelId="{9FB017C2-9B74-425B-916A-5C734CDC529B}" type="sibTrans" cxnId="{C1D97667-C208-41B4-9006-721DA99113AF}">
      <dgm:prSet/>
      <dgm:spPr/>
      <dgm:t>
        <a:bodyPr/>
        <a:lstStyle/>
        <a:p>
          <a:endParaRPr lang="en-US"/>
        </a:p>
      </dgm:t>
    </dgm:pt>
    <dgm:pt modelId="{E9133A40-3409-4580-8F2F-D793FA83A202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F4CCC-EF63-435F-94DC-D6BB5B1198A4}" type="parTrans" cxnId="{2FF281E3-9D02-441A-87E4-33409D6C4A9C}">
      <dgm:prSet/>
      <dgm:spPr/>
      <dgm:t>
        <a:bodyPr/>
        <a:lstStyle/>
        <a:p>
          <a:endParaRPr lang="en-US"/>
        </a:p>
      </dgm:t>
    </dgm:pt>
    <dgm:pt modelId="{CD0350BF-9D4C-4AA3-84F2-E7D16BC4707D}" type="sibTrans" cxnId="{2FF281E3-9D02-441A-87E4-33409D6C4A9C}">
      <dgm:prSet/>
      <dgm:spPr/>
      <dgm:t>
        <a:bodyPr/>
        <a:lstStyle/>
        <a:p>
          <a:endParaRPr lang="en-US"/>
        </a:p>
      </dgm:t>
    </dgm:pt>
    <dgm:pt modelId="{2468D1BA-4E48-427F-BA6A-834792F07714}" type="pres">
      <dgm:prSet presAssocID="{A9BCAF62-57AD-435E-AA28-F9F1A1B0A454}" presName="linearFlow" presStyleCnt="0">
        <dgm:presLayoutVars>
          <dgm:dir/>
          <dgm:animLvl val="lvl"/>
          <dgm:resizeHandles val="exact"/>
        </dgm:presLayoutVars>
      </dgm:prSet>
      <dgm:spPr/>
    </dgm:pt>
    <dgm:pt modelId="{7D8716C2-6FAB-46B1-864F-35E9AE13B15E}" type="pres">
      <dgm:prSet presAssocID="{CF013C42-A739-4CBC-8327-02E1587A5B07}" presName="composite" presStyleCnt="0"/>
      <dgm:spPr/>
    </dgm:pt>
    <dgm:pt modelId="{16737710-85AA-4006-B336-7675055EE519}" type="pres">
      <dgm:prSet presAssocID="{CF013C42-A739-4CBC-8327-02E1587A5B0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95299-C65E-4343-8492-6DB77B9A12F2}" type="pres">
      <dgm:prSet presAssocID="{CF013C42-A739-4CBC-8327-02E1587A5B07}" presName="parSh" presStyleLbl="node1" presStyleIdx="0" presStyleCnt="4" custLinFactNeighborX="258" custLinFactNeighborY="-9057"/>
      <dgm:spPr/>
      <dgm:t>
        <a:bodyPr/>
        <a:lstStyle/>
        <a:p>
          <a:endParaRPr lang="en-US"/>
        </a:p>
      </dgm:t>
    </dgm:pt>
    <dgm:pt modelId="{FBC1E011-6548-47B3-8556-BF6B3FA81B47}" type="pres">
      <dgm:prSet presAssocID="{CF013C42-A739-4CBC-8327-02E1587A5B07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52508-E1DA-49FA-85BC-6EB2CF94C44B}" type="pres">
      <dgm:prSet presAssocID="{B45077A1-41FB-4082-829B-A7AECA4BE2D1}" presName="sibTrans" presStyleLbl="sibTrans2D1" presStyleIdx="0" presStyleCnt="3"/>
      <dgm:spPr/>
    </dgm:pt>
    <dgm:pt modelId="{7F5AABB4-1B9C-4405-BAB6-BCC2FEFA37BF}" type="pres">
      <dgm:prSet presAssocID="{B45077A1-41FB-4082-829B-A7AECA4BE2D1}" presName="connTx" presStyleLbl="sibTrans2D1" presStyleIdx="0" presStyleCnt="3"/>
      <dgm:spPr/>
    </dgm:pt>
    <dgm:pt modelId="{46AC8367-47D0-42D8-B09C-885FD2B954EC}" type="pres">
      <dgm:prSet presAssocID="{04459636-CA60-4E59-9898-D1D50D27917C}" presName="composite" presStyleCnt="0"/>
      <dgm:spPr/>
    </dgm:pt>
    <dgm:pt modelId="{1755A851-A8A7-44A5-AA3A-5AA9D3345C60}" type="pres">
      <dgm:prSet presAssocID="{04459636-CA60-4E59-9898-D1D50D27917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3677A8-EC51-466B-88B5-83E9D72A7CE8}" type="pres">
      <dgm:prSet presAssocID="{04459636-CA60-4E59-9898-D1D50D27917C}" presName="parSh" presStyleLbl="node1" presStyleIdx="1" presStyleCnt="4" custLinFactNeighborX="-2371" custLinFactNeighborY="-9057"/>
      <dgm:spPr/>
      <dgm:t>
        <a:bodyPr/>
        <a:lstStyle/>
        <a:p>
          <a:endParaRPr lang="en-US"/>
        </a:p>
      </dgm:t>
    </dgm:pt>
    <dgm:pt modelId="{845B02EF-98A5-44BA-8254-2BB5C3EF3A15}" type="pres">
      <dgm:prSet presAssocID="{04459636-CA60-4E59-9898-D1D50D27917C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51720-074D-4F7E-A3A0-73247BCF6F19}" type="pres">
      <dgm:prSet presAssocID="{E8A97430-F2EE-48F9-92F7-90A737AA03E0}" presName="sibTrans" presStyleLbl="sibTrans2D1" presStyleIdx="1" presStyleCnt="3"/>
      <dgm:spPr/>
    </dgm:pt>
    <dgm:pt modelId="{29953A7B-A03C-4BA3-88BC-93A38EA5DDB0}" type="pres">
      <dgm:prSet presAssocID="{E8A97430-F2EE-48F9-92F7-90A737AA03E0}" presName="connTx" presStyleLbl="sibTrans2D1" presStyleIdx="1" presStyleCnt="3"/>
      <dgm:spPr/>
    </dgm:pt>
    <dgm:pt modelId="{33DB4895-B093-4090-A630-654FEBFC6C90}" type="pres">
      <dgm:prSet presAssocID="{F4EE5F89-86AD-4752-945B-B70ECCA99F0F}" presName="composite" presStyleCnt="0"/>
      <dgm:spPr/>
    </dgm:pt>
    <dgm:pt modelId="{58C0C445-A3ED-44FC-AE1C-2F4EF6C0A630}" type="pres">
      <dgm:prSet presAssocID="{F4EE5F89-86AD-4752-945B-B70ECCA99F0F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ECDE2-D2A5-4378-9A45-421748A66030}" type="pres">
      <dgm:prSet presAssocID="{F4EE5F89-86AD-4752-945B-B70ECCA99F0F}" presName="parSh" presStyleLbl="node1" presStyleIdx="2" presStyleCnt="4" custLinFactNeighborX="166" custLinFactNeighborY="-8944"/>
      <dgm:spPr/>
      <dgm:t>
        <a:bodyPr/>
        <a:lstStyle/>
        <a:p>
          <a:endParaRPr lang="en-US"/>
        </a:p>
      </dgm:t>
    </dgm:pt>
    <dgm:pt modelId="{0CCCE6E2-B25B-4852-8229-6448DA6B61C6}" type="pres">
      <dgm:prSet presAssocID="{F4EE5F89-86AD-4752-945B-B70ECCA99F0F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3F688-95A9-40D0-B057-97B7C36111FB}" type="pres">
      <dgm:prSet presAssocID="{A77BB3D3-F4B7-4407-9927-5BCD1C28B039}" presName="sibTrans" presStyleLbl="sibTrans2D1" presStyleIdx="2" presStyleCnt="3"/>
      <dgm:spPr/>
    </dgm:pt>
    <dgm:pt modelId="{2C40C206-14F3-440D-A924-DB737F3DB641}" type="pres">
      <dgm:prSet presAssocID="{A77BB3D3-F4B7-4407-9927-5BCD1C28B039}" presName="connTx" presStyleLbl="sibTrans2D1" presStyleIdx="2" presStyleCnt="3"/>
      <dgm:spPr/>
    </dgm:pt>
    <dgm:pt modelId="{6108E510-4C1D-4323-9409-275D35E39B61}" type="pres">
      <dgm:prSet presAssocID="{8178129E-C8B7-4C8F-88D7-19C7EE270E07}" presName="composite" presStyleCnt="0"/>
      <dgm:spPr/>
    </dgm:pt>
    <dgm:pt modelId="{37B99533-177F-4712-AD73-CB037936D4D7}" type="pres">
      <dgm:prSet presAssocID="{8178129E-C8B7-4C8F-88D7-19C7EE270E07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2F5DE-FCC1-4E2F-B133-E9EA92E735D3}" type="pres">
      <dgm:prSet presAssocID="{8178129E-C8B7-4C8F-88D7-19C7EE270E07}" presName="parSh" presStyleLbl="node1" presStyleIdx="3" presStyleCnt="4" custLinFactNeighborX="-681" custLinFactNeighborY="-8943"/>
      <dgm:spPr/>
      <dgm:t>
        <a:bodyPr/>
        <a:lstStyle/>
        <a:p>
          <a:endParaRPr lang="en-US"/>
        </a:p>
      </dgm:t>
    </dgm:pt>
    <dgm:pt modelId="{970A75FD-51F7-4A16-8C31-5318474DADDF}" type="pres">
      <dgm:prSet presAssocID="{8178129E-C8B7-4C8F-88D7-19C7EE270E07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50FAED-6351-48A9-A3C3-5DD6B96694E2}" srcId="{8178129E-C8B7-4C8F-88D7-19C7EE270E07}" destId="{B418EEFF-F22F-4CC8-97C6-A03039CB715B}" srcOrd="0" destOrd="0" parTransId="{33C37A6C-A451-4286-A657-11F5DBBF4037}" sibTransId="{A723C33C-99A5-42E9-A461-82D20B694F9E}"/>
    <dgm:cxn modelId="{1BCAB0CC-535C-4895-8E2F-D27B07DAE6D9}" type="presOf" srcId="{04459636-CA60-4E59-9898-D1D50D27917C}" destId="{1755A851-A8A7-44A5-AA3A-5AA9D3345C60}" srcOrd="0" destOrd="0" presId="urn:microsoft.com/office/officeart/2005/8/layout/process3"/>
    <dgm:cxn modelId="{83C852D4-85A4-4551-B282-E3E976962401}" type="presOf" srcId="{B3E65BFD-3C73-48A0-AA45-6CEF8781ED22}" destId="{FBC1E011-6548-47B3-8556-BF6B3FA81B47}" srcOrd="0" destOrd="0" presId="urn:microsoft.com/office/officeart/2005/8/layout/process3"/>
    <dgm:cxn modelId="{CDEB0150-B887-4DD1-BF50-3FA949326E88}" type="presOf" srcId="{F4EE5F89-86AD-4752-945B-B70ECCA99F0F}" destId="{FD5ECDE2-D2A5-4378-9A45-421748A66030}" srcOrd="1" destOrd="0" presId="urn:microsoft.com/office/officeart/2005/8/layout/process3"/>
    <dgm:cxn modelId="{139E89D8-8960-4DCA-BF77-131384CF0491}" type="presOf" srcId="{E8A97430-F2EE-48F9-92F7-90A737AA03E0}" destId="{29953A7B-A03C-4BA3-88BC-93A38EA5DDB0}" srcOrd="1" destOrd="0" presId="urn:microsoft.com/office/officeart/2005/8/layout/process3"/>
    <dgm:cxn modelId="{67101A75-FEB3-4603-85B5-FDD8E7D66F96}" type="presOf" srcId="{A77BB3D3-F4B7-4407-9927-5BCD1C28B039}" destId="{52B3F688-95A9-40D0-B057-97B7C36111FB}" srcOrd="0" destOrd="0" presId="urn:microsoft.com/office/officeart/2005/8/layout/process3"/>
    <dgm:cxn modelId="{CC161EB8-4A85-4214-B28B-868A155F30B4}" type="presOf" srcId="{B45077A1-41FB-4082-829B-A7AECA4BE2D1}" destId="{7F5AABB4-1B9C-4405-BAB6-BCC2FEFA37BF}" srcOrd="1" destOrd="0" presId="urn:microsoft.com/office/officeart/2005/8/layout/process3"/>
    <dgm:cxn modelId="{4F0948CC-475F-452E-A62D-CD2CDD24E799}" srcId="{A9BCAF62-57AD-435E-AA28-F9F1A1B0A454}" destId="{F4EE5F89-86AD-4752-945B-B70ECCA99F0F}" srcOrd="2" destOrd="0" parTransId="{68985429-B9C4-46DE-B7BE-ACD88CD76E7B}" sibTransId="{A77BB3D3-F4B7-4407-9927-5BCD1C28B039}"/>
    <dgm:cxn modelId="{2918CFB8-BE21-497E-83E5-DFBFE6DBC685}" type="presOf" srcId="{A77BB3D3-F4B7-4407-9927-5BCD1C28B039}" destId="{2C40C206-14F3-440D-A924-DB737F3DB641}" srcOrd="1" destOrd="0" presId="urn:microsoft.com/office/officeart/2005/8/layout/process3"/>
    <dgm:cxn modelId="{5B01A28C-DA60-47DD-A154-483EA1C3C1ED}" type="presOf" srcId="{CF013C42-A739-4CBC-8327-02E1587A5B07}" destId="{16737710-85AA-4006-B336-7675055EE519}" srcOrd="0" destOrd="0" presId="urn:microsoft.com/office/officeart/2005/8/layout/process3"/>
    <dgm:cxn modelId="{8B6C6A53-6887-475E-A1C4-67F078A6887D}" type="presOf" srcId="{E8A97430-F2EE-48F9-92F7-90A737AA03E0}" destId="{C1E51720-074D-4F7E-A3A0-73247BCF6F19}" srcOrd="0" destOrd="0" presId="urn:microsoft.com/office/officeart/2005/8/layout/process3"/>
    <dgm:cxn modelId="{16A79249-61F9-4C7D-A2EA-CDB058CB165B}" srcId="{04459636-CA60-4E59-9898-D1D50D27917C}" destId="{8A36187A-424A-4C2D-9282-496DF895336F}" srcOrd="0" destOrd="0" parTransId="{39CDD080-5893-42B5-90D4-544B5B8DEDE1}" sibTransId="{53D195D2-7F25-41C0-9972-EEBEA8745FC7}"/>
    <dgm:cxn modelId="{C1E2211A-CD9A-4AD2-90E0-A31F976C9FF8}" type="presOf" srcId="{04459636-CA60-4E59-9898-D1D50D27917C}" destId="{603677A8-EC51-466B-88B5-83E9D72A7CE8}" srcOrd="1" destOrd="0" presId="urn:microsoft.com/office/officeart/2005/8/layout/process3"/>
    <dgm:cxn modelId="{3501EEDC-F4FF-4C11-A771-6637BBD62CED}" type="presOf" srcId="{B45077A1-41FB-4082-829B-A7AECA4BE2D1}" destId="{02052508-E1DA-49FA-85BC-6EB2CF94C44B}" srcOrd="0" destOrd="0" presId="urn:microsoft.com/office/officeart/2005/8/layout/process3"/>
    <dgm:cxn modelId="{696B3E7F-3CF7-4E9A-B5EF-A5547CD4EA25}" type="presOf" srcId="{8178129E-C8B7-4C8F-88D7-19C7EE270E07}" destId="{B482F5DE-FCC1-4E2F-B133-E9EA92E735D3}" srcOrd="1" destOrd="0" presId="urn:microsoft.com/office/officeart/2005/8/layout/process3"/>
    <dgm:cxn modelId="{EA4910C0-35F3-4587-917C-9A8440720D42}" srcId="{CF013C42-A739-4CBC-8327-02E1587A5B07}" destId="{B3E65BFD-3C73-48A0-AA45-6CEF8781ED22}" srcOrd="0" destOrd="0" parTransId="{9687E9F1-C005-4B12-B083-6FA4560B6C5D}" sibTransId="{8E03AE68-C0CC-4DE0-A388-8C9E786858C5}"/>
    <dgm:cxn modelId="{B2F2202C-E3DE-45FD-8308-EB7A42E1B990}" type="presOf" srcId="{E9133A40-3409-4580-8F2F-D793FA83A202}" destId="{0CCCE6E2-B25B-4852-8229-6448DA6B61C6}" srcOrd="0" destOrd="0" presId="urn:microsoft.com/office/officeart/2005/8/layout/process3"/>
    <dgm:cxn modelId="{204857C7-29FD-4B2B-ACA7-17BB05CC5098}" srcId="{A9BCAF62-57AD-435E-AA28-F9F1A1B0A454}" destId="{04459636-CA60-4E59-9898-D1D50D27917C}" srcOrd="1" destOrd="0" parTransId="{2904A3B3-2A07-449D-A97B-0E44D09FFDBB}" sibTransId="{E8A97430-F2EE-48F9-92F7-90A737AA03E0}"/>
    <dgm:cxn modelId="{C1D97667-C208-41B4-9006-721DA99113AF}" srcId="{A9BCAF62-57AD-435E-AA28-F9F1A1B0A454}" destId="{8178129E-C8B7-4C8F-88D7-19C7EE270E07}" srcOrd="3" destOrd="0" parTransId="{2ABE6299-64B5-434D-A0FC-11737E733415}" sibTransId="{9FB017C2-9B74-425B-916A-5C734CDC529B}"/>
    <dgm:cxn modelId="{145AE044-6558-42D3-8146-D771A12DA74B}" type="presOf" srcId="{B418EEFF-F22F-4CC8-97C6-A03039CB715B}" destId="{970A75FD-51F7-4A16-8C31-5318474DADDF}" srcOrd="0" destOrd="0" presId="urn:microsoft.com/office/officeart/2005/8/layout/process3"/>
    <dgm:cxn modelId="{074CB179-BB9C-40FE-A252-0559548C1979}" type="presOf" srcId="{CF013C42-A739-4CBC-8327-02E1587A5B07}" destId="{4B095299-C65E-4343-8492-6DB77B9A12F2}" srcOrd="1" destOrd="0" presId="urn:microsoft.com/office/officeart/2005/8/layout/process3"/>
    <dgm:cxn modelId="{FCFAFA02-65CE-488F-A492-A07638F2FCB2}" type="presOf" srcId="{8178129E-C8B7-4C8F-88D7-19C7EE270E07}" destId="{37B99533-177F-4712-AD73-CB037936D4D7}" srcOrd="0" destOrd="0" presId="urn:microsoft.com/office/officeart/2005/8/layout/process3"/>
    <dgm:cxn modelId="{2F852CE4-922A-4B60-950C-3BCE24A6B23B}" type="presOf" srcId="{8A36187A-424A-4C2D-9282-496DF895336F}" destId="{845B02EF-98A5-44BA-8254-2BB5C3EF3A15}" srcOrd="0" destOrd="0" presId="urn:microsoft.com/office/officeart/2005/8/layout/process3"/>
    <dgm:cxn modelId="{8DA68CCE-0201-4567-BB96-76BAC298B2D6}" srcId="{A9BCAF62-57AD-435E-AA28-F9F1A1B0A454}" destId="{CF013C42-A739-4CBC-8327-02E1587A5B07}" srcOrd="0" destOrd="0" parTransId="{AD8234EE-F4CC-4230-8958-E64A938DB76F}" sibTransId="{B45077A1-41FB-4082-829B-A7AECA4BE2D1}"/>
    <dgm:cxn modelId="{CA2B8A6C-B884-47CE-AC1C-21B064512654}" type="presOf" srcId="{F4EE5F89-86AD-4752-945B-B70ECCA99F0F}" destId="{58C0C445-A3ED-44FC-AE1C-2F4EF6C0A630}" srcOrd="0" destOrd="0" presId="urn:microsoft.com/office/officeart/2005/8/layout/process3"/>
    <dgm:cxn modelId="{2FF281E3-9D02-441A-87E4-33409D6C4A9C}" srcId="{F4EE5F89-86AD-4752-945B-B70ECCA99F0F}" destId="{E9133A40-3409-4580-8F2F-D793FA83A202}" srcOrd="0" destOrd="0" parTransId="{0FDF4CCC-EF63-435F-94DC-D6BB5B1198A4}" sibTransId="{CD0350BF-9D4C-4AA3-84F2-E7D16BC4707D}"/>
    <dgm:cxn modelId="{36CC1D30-B6F6-4E28-9DA7-D67E50CF5AAE}" type="presOf" srcId="{A9BCAF62-57AD-435E-AA28-F9F1A1B0A454}" destId="{2468D1BA-4E48-427F-BA6A-834792F07714}" srcOrd="0" destOrd="0" presId="urn:microsoft.com/office/officeart/2005/8/layout/process3"/>
    <dgm:cxn modelId="{8B2CB8CE-F726-4C7D-9C73-414713444DD5}" type="presParOf" srcId="{2468D1BA-4E48-427F-BA6A-834792F07714}" destId="{7D8716C2-6FAB-46B1-864F-35E9AE13B15E}" srcOrd="0" destOrd="0" presId="urn:microsoft.com/office/officeart/2005/8/layout/process3"/>
    <dgm:cxn modelId="{9A055E98-21A8-42A0-924B-C8CDA7EC79DC}" type="presParOf" srcId="{7D8716C2-6FAB-46B1-864F-35E9AE13B15E}" destId="{16737710-85AA-4006-B336-7675055EE519}" srcOrd="0" destOrd="0" presId="urn:microsoft.com/office/officeart/2005/8/layout/process3"/>
    <dgm:cxn modelId="{4B0729AE-BE8D-4E45-9198-FF54C83778EB}" type="presParOf" srcId="{7D8716C2-6FAB-46B1-864F-35E9AE13B15E}" destId="{4B095299-C65E-4343-8492-6DB77B9A12F2}" srcOrd="1" destOrd="0" presId="urn:microsoft.com/office/officeart/2005/8/layout/process3"/>
    <dgm:cxn modelId="{101D310A-9CF8-4ACD-AAAE-07CA25A71F60}" type="presParOf" srcId="{7D8716C2-6FAB-46B1-864F-35E9AE13B15E}" destId="{FBC1E011-6548-47B3-8556-BF6B3FA81B47}" srcOrd="2" destOrd="0" presId="urn:microsoft.com/office/officeart/2005/8/layout/process3"/>
    <dgm:cxn modelId="{C152BA27-9D5C-4910-B420-11D020B2CC1F}" type="presParOf" srcId="{2468D1BA-4E48-427F-BA6A-834792F07714}" destId="{02052508-E1DA-49FA-85BC-6EB2CF94C44B}" srcOrd="1" destOrd="0" presId="urn:microsoft.com/office/officeart/2005/8/layout/process3"/>
    <dgm:cxn modelId="{FA627B4A-FB8E-4552-8919-05864B27332F}" type="presParOf" srcId="{02052508-E1DA-49FA-85BC-6EB2CF94C44B}" destId="{7F5AABB4-1B9C-4405-BAB6-BCC2FEFA37BF}" srcOrd="0" destOrd="0" presId="urn:microsoft.com/office/officeart/2005/8/layout/process3"/>
    <dgm:cxn modelId="{833CFAF6-C4F6-4806-B206-0BBAE550EB44}" type="presParOf" srcId="{2468D1BA-4E48-427F-BA6A-834792F07714}" destId="{46AC8367-47D0-42D8-B09C-885FD2B954EC}" srcOrd="2" destOrd="0" presId="urn:microsoft.com/office/officeart/2005/8/layout/process3"/>
    <dgm:cxn modelId="{182BED1B-62D8-495B-A053-4CCFF50753B8}" type="presParOf" srcId="{46AC8367-47D0-42D8-B09C-885FD2B954EC}" destId="{1755A851-A8A7-44A5-AA3A-5AA9D3345C60}" srcOrd="0" destOrd="0" presId="urn:microsoft.com/office/officeart/2005/8/layout/process3"/>
    <dgm:cxn modelId="{ED05C0E8-591A-4916-B7A1-AA7277E608DA}" type="presParOf" srcId="{46AC8367-47D0-42D8-B09C-885FD2B954EC}" destId="{603677A8-EC51-466B-88B5-83E9D72A7CE8}" srcOrd="1" destOrd="0" presId="urn:microsoft.com/office/officeart/2005/8/layout/process3"/>
    <dgm:cxn modelId="{38ED0CD1-BAF2-4D48-9250-3B8F8D72739A}" type="presParOf" srcId="{46AC8367-47D0-42D8-B09C-885FD2B954EC}" destId="{845B02EF-98A5-44BA-8254-2BB5C3EF3A15}" srcOrd="2" destOrd="0" presId="urn:microsoft.com/office/officeart/2005/8/layout/process3"/>
    <dgm:cxn modelId="{712DDBAE-0CB4-4F36-AC86-4FE31205F5BC}" type="presParOf" srcId="{2468D1BA-4E48-427F-BA6A-834792F07714}" destId="{C1E51720-074D-4F7E-A3A0-73247BCF6F19}" srcOrd="3" destOrd="0" presId="urn:microsoft.com/office/officeart/2005/8/layout/process3"/>
    <dgm:cxn modelId="{6500A9D1-2834-4B13-9321-3A5AE43AADA1}" type="presParOf" srcId="{C1E51720-074D-4F7E-A3A0-73247BCF6F19}" destId="{29953A7B-A03C-4BA3-88BC-93A38EA5DDB0}" srcOrd="0" destOrd="0" presId="urn:microsoft.com/office/officeart/2005/8/layout/process3"/>
    <dgm:cxn modelId="{3BC265AC-10E4-4CB4-9F08-8234F609AA9A}" type="presParOf" srcId="{2468D1BA-4E48-427F-BA6A-834792F07714}" destId="{33DB4895-B093-4090-A630-654FEBFC6C90}" srcOrd="4" destOrd="0" presId="urn:microsoft.com/office/officeart/2005/8/layout/process3"/>
    <dgm:cxn modelId="{98DDC2A0-7C58-4493-94C4-6F3FDDD6B691}" type="presParOf" srcId="{33DB4895-B093-4090-A630-654FEBFC6C90}" destId="{58C0C445-A3ED-44FC-AE1C-2F4EF6C0A630}" srcOrd="0" destOrd="0" presId="urn:microsoft.com/office/officeart/2005/8/layout/process3"/>
    <dgm:cxn modelId="{5A418C09-DFE5-44D1-A4D9-3374B104AC68}" type="presParOf" srcId="{33DB4895-B093-4090-A630-654FEBFC6C90}" destId="{FD5ECDE2-D2A5-4378-9A45-421748A66030}" srcOrd="1" destOrd="0" presId="urn:microsoft.com/office/officeart/2005/8/layout/process3"/>
    <dgm:cxn modelId="{F2DA9378-C11A-405A-8002-E5A8069191FF}" type="presParOf" srcId="{33DB4895-B093-4090-A630-654FEBFC6C90}" destId="{0CCCE6E2-B25B-4852-8229-6448DA6B61C6}" srcOrd="2" destOrd="0" presId="urn:microsoft.com/office/officeart/2005/8/layout/process3"/>
    <dgm:cxn modelId="{A837439A-7E97-4EFA-AF12-37E8A5927C7E}" type="presParOf" srcId="{2468D1BA-4E48-427F-BA6A-834792F07714}" destId="{52B3F688-95A9-40D0-B057-97B7C36111FB}" srcOrd="5" destOrd="0" presId="urn:microsoft.com/office/officeart/2005/8/layout/process3"/>
    <dgm:cxn modelId="{4DE617B1-8B67-41CA-9A2F-A1EF34673FFB}" type="presParOf" srcId="{52B3F688-95A9-40D0-B057-97B7C36111FB}" destId="{2C40C206-14F3-440D-A924-DB737F3DB641}" srcOrd="0" destOrd="0" presId="urn:microsoft.com/office/officeart/2005/8/layout/process3"/>
    <dgm:cxn modelId="{29D588F5-2E9D-490B-819B-35CEA9789A63}" type="presParOf" srcId="{2468D1BA-4E48-427F-BA6A-834792F07714}" destId="{6108E510-4C1D-4323-9409-275D35E39B61}" srcOrd="6" destOrd="0" presId="urn:microsoft.com/office/officeart/2005/8/layout/process3"/>
    <dgm:cxn modelId="{A1261D38-5A70-419D-8315-F9919E99F199}" type="presParOf" srcId="{6108E510-4C1D-4323-9409-275D35E39B61}" destId="{37B99533-177F-4712-AD73-CB037936D4D7}" srcOrd="0" destOrd="0" presId="urn:microsoft.com/office/officeart/2005/8/layout/process3"/>
    <dgm:cxn modelId="{6249BA22-FD79-4B17-96B4-05BEF6B0DDAB}" type="presParOf" srcId="{6108E510-4C1D-4323-9409-275D35E39B61}" destId="{B482F5DE-FCC1-4E2F-B133-E9EA92E735D3}" srcOrd="1" destOrd="0" presId="urn:microsoft.com/office/officeart/2005/8/layout/process3"/>
    <dgm:cxn modelId="{16641584-50CA-49B7-9C66-CD90FB517D60}" type="presParOf" srcId="{6108E510-4C1D-4323-9409-275D35E39B61}" destId="{970A75FD-51F7-4A16-8C31-5318474DADD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95299-C65E-4343-8492-6DB77B9A12F2}">
      <dsp:nvSpPr>
        <dsp:cNvPr id="0" name=""/>
        <dsp:cNvSpPr/>
      </dsp:nvSpPr>
      <dsp:spPr>
        <a:xfrm>
          <a:off x="7897" y="83603"/>
          <a:ext cx="2339586" cy="250559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97" y="83603"/>
        <a:ext cx="2339586" cy="935834"/>
      </dsp:txXfrm>
    </dsp:sp>
    <dsp:sp modelId="{FBC1E011-6548-47B3-8556-BF6B3FA81B47}">
      <dsp:nvSpPr>
        <dsp:cNvPr id="0" name=""/>
        <dsp:cNvSpPr/>
      </dsp:nvSpPr>
      <dsp:spPr>
        <a:xfrm>
          <a:off x="481054" y="1246370"/>
          <a:ext cx="2339586" cy="39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9578" y="1314894"/>
        <a:ext cx="2202538" cy="3830152"/>
      </dsp:txXfrm>
    </dsp:sp>
    <dsp:sp modelId="{02052508-E1DA-49FA-85BC-6EB2CF94C44B}">
      <dsp:nvSpPr>
        <dsp:cNvPr id="0" name=""/>
        <dsp:cNvSpPr/>
      </dsp:nvSpPr>
      <dsp:spPr>
        <a:xfrm>
          <a:off x="2686780" y="260276"/>
          <a:ext cx="719307" cy="582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/>
        </a:p>
      </dsp:txBody>
      <dsp:txXfrm>
        <a:off x="2686780" y="376774"/>
        <a:ext cx="544560" cy="349493"/>
      </dsp:txXfrm>
    </dsp:sp>
    <dsp:sp modelId="{603677A8-EC51-466B-88B5-83E9D72A7CE8}">
      <dsp:nvSpPr>
        <dsp:cNvPr id="0" name=""/>
        <dsp:cNvSpPr/>
      </dsp:nvSpPr>
      <dsp:spPr>
        <a:xfrm>
          <a:off x="3704667" y="83603"/>
          <a:ext cx="2339586" cy="250559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 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4667" y="83603"/>
        <a:ext cx="2339586" cy="935834"/>
      </dsp:txXfrm>
    </dsp:sp>
    <dsp:sp modelId="{845B02EF-98A5-44BA-8254-2BB5C3EF3A15}">
      <dsp:nvSpPr>
        <dsp:cNvPr id="0" name=""/>
        <dsp:cNvSpPr/>
      </dsp:nvSpPr>
      <dsp:spPr>
        <a:xfrm>
          <a:off x="4239331" y="1246370"/>
          <a:ext cx="2339586" cy="39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thập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07855" y="1314894"/>
        <a:ext cx="2202538" cy="3830152"/>
      </dsp:txXfrm>
    </dsp:sp>
    <dsp:sp modelId="{C1E51720-074D-4F7E-A3A0-73247BCF6F19}">
      <dsp:nvSpPr>
        <dsp:cNvPr id="0" name=""/>
        <dsp:cNvSpPr/>
      </dsp:nvSpPr>
      <dsp:spPr>
        <a:xfrm rot="2550">
          <a:off x="6413765" y="261708"/>
          <a:ext cx="783364" cy="582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/>
        </a:p>
      </dsp:txBody>
      <dsp:txXfrm>
        <a:off x="6413765" y="378141"/>
        <a:ext cx="608617" cy="349493"/>
      </dsp:txXfrm>
    </dsp:sp>
    <dsp:sp modelId="{FD5ECDE2-D2A5-4378-9A45-421748A66030}">
      <dsp:nvSpPr>
        <dsp:cNvPr id="0" name=""/>
        <dsp:cNvSpPr/>
      </dsp:nvSpPr>
      <dsp:spPr>
        <a:xfrm>
          <a:off x="7522300" y="86434"/>
          <a:ext cx="2339586" cy="250559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5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22300" y="86434"/>
        <a:ext cx="2339586" cy="935834"/>
      </dsp:txXfrm>
    </dsp:sp>
    <dsp:sp modelId="{0CCCE6E2-B25B-4852-8229-6448DA6B61C6}">
      <dsp:nvSpPr>
        <dsp:cNvPr id="0" name=""/>
        <dsp:cNvSpPr/>
      </dsp:nvSpPr>
      <dsp:spPr>
        <a:xfrm>
          <a:off x="7997609" y="1246370"/>
          <a:ext cx="2339586" cy="39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6133" y="1314894"/>
        <a:ext cx="2202538" cy="3830152"/>
      </dsp:txXfrm>
    </dsp:sp>
    <dsp:sp modelId="{52B3F688-95A9-40D0-B057-97B7C36111FB}">
      <dsp:nvSpPr>
        <dsp:cNvPr id="0" name=""/>
        <dsp:cNvSpPr/>
      </dsp:nvSpPr>
      <dsp:spPr>
        <a:xfrm rot="23">
          <a:off x="10211605" y="263120"/>
          <a:ext cx="741403" cy="582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/>
        </a:p>
      </dsp:txBody>
      <dsp:txXfrm>
        <a:off x="10211605" y="379617"/>
        <a:ext cx="566656" cy="349493"/>
      </dsp:txXfrm>
    </dsp:sp>
    <dsp:sp modelId="{B482F5DE-FCC1-4E2F-B133-E9EA92E735D3}">
      <dsp:nvSpPr>
        <dsp:cNvPr id="0" name=""/>
        <dsp:cNvSpPr/>
      </dsp:nvSpPr>
      <dsp:spPr>
        <a:xfrm>
          <a:off x="11260761" y="86459"/>
          <a:ext cx="2339586" cy="250559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6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Tuần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15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60761" y="86459"/>
        <a:ext cx="2339586" cy="935834"/>
      </dsp:txXfrm>
    </dsp:sp>
    <dsp:sp modelId="{970A75FD-51F7-4A16-8C31-5318474DADDF}">
      <dsp:nvSpPr>
        <dsp:cNvPr id="0" name=""/>
        <dsp:cNvSpPr/>
      </dsp:nvSpPr>
      <dsp:spPr>
        <a:xfrm>
          <a:off x="11755886" y="1246370"/>
          <a:ext cx="2339586" cy="39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824410" y="1314894"/>
        <a:ext cx="2202538" cy="383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16150" y="685800"/>
            <a:ext cx="2420938" cy="34242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3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smtClea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F756C8FC-9FE5-4A5C-92BB-6D36286D3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eaLnBrk="1" hangingPunct="1"/>
            <a:fld id="{4F4A75FD-2CFF-4777-8B73-7F46B570F0D6}" type="slidenum">
              <a:rPr lang="en-US" sz="1200">
                <a:solidFill>
                  <a:srgbClr val="000000"/>
                </a:solidFill>
                <a:latin typeface="Arial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BB076F0-5260-45D2-AD1E-90158C8DDF9D}" type="slidenum">
              <a:rPr lang="en-US" sz="1200">
                <a:solidFill>
                  <a:srgbClr val="365794"/>
                </a:solidFill>
                <a:latin typeface="Arial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365794"/>
              </a:solidFill>
              <a:latin typeface="Arial" charset="0"/>
            </a:endParaRPr>
          </a:p>
        </p:txBody>
      </p:sp>
      <p:sp>
        <p:nvSpPr>
          <p:cNvPr id="61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16150" y="685800"/>
            <a:ext cx="24257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847826D-50C6-4247-BDB3-4B17C1DA0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35" y="9036024"/>
            <a:ext cx="21921612" cy="20780593"/>
          </a:xfrm>
        </p:spPr>
        <p:txBody>
          <a:bodyPr anchor="b"/>
          <a:lstStyle>
            <a:lvl1pPr>
              <a:defRPr sz="238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8735" y="29816602"/>
            <a:ext cx="21921612" cy="537629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29961442"/>
            <a:ext cx="21921608" cy="3537127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8735" y="4280218"/>
            <a:ext cx="21921612" cy="227221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9" y="33498569"/>
            <a:ext cx="21921605" cy="3081357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5" y="9036015"/>
            <a:ext cx="21921612" cy="12365073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2827827"/>
            <a:ext cx="21921612" cy="14742971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1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573" y="9036015"/>
            <a:ext cx="19869099" cy="14500650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94825" y="23536665"/>
            <a:ext cx="18081556" cy="213557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4635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7153337"/>
            <a:ext cx="21921612" cy="10462754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31233" y="6061788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75538" y="16313177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38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4" y="19498775"/>
            <a:ext cx="21921615" cy="10317833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6608"/>
            <a:ext cx="21921612" cy="5369932"/>
          </a:xfrm>
        </p:spPr>
        <p:txBody>
          <a:bodyPr anchor="t"/>
          <a:lstStyle>
            <a:lvl1pPr marL="0" indent="0" algn="l">
              <a:buNone/>
              <a:defRPr sz="6622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99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2148" y="12365073"/>
            <a:ext cx="7319572" cy="3596569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0621" y="16645290"/>
            <a:ext cx="7271097" cy="22401790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46430" y="12365073"/>
            <a:ext cx="7293181" cy="3596569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620215" y="16645290"/>
            <a:ext cx="7319394" cy="22401790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12365073"/>
            <a:ext cx="7282930" cy="3596569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7696687" y="16645290"/>
            <a:ext cx="7282930" cy="22401790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255176" y="13316232"/>
            <a:ext cx="0" cy="2473014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93126" y="13316232"/>
            <a:ext cx="0" cy="2475811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621" y="26531038"/>
            <a:ext cx="7302644" cy="3596569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20621" y="13791812"/>
            <a:ext cx="7302644" cy="95115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20621" y="30127616"/>
            <a:ext cx="7302644" cy="4114133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627" y="26531038"/>
            <a:ext cx="7278984" cy="3596569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660624" y="13791812"/>
            <a:ext cx="7278984" cy="95115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657263" y="30127610"/>
            <a:ext cx="7288625" cy="4114133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26531038"/>
            <a:ext cx="7282930" cy="3596569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7696683" y="13791812"/>
            <a:ext cx="7282930" cy="95115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7696380" y="30127598"/>
            <a:ext cx="7292575" cy="4114133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255176" y="13316232"/>
            <a:ext cx="0" cy="2473014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93126" y="13316232"/>
            <a:ext cx="0" cy="2475811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7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5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26421" y="2685056"/>
            <a:ext cx="4353198" cy="3636203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621" y="4825730"/>
            <a:ext cx="18437989" cy="342213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8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17860668"/>
            <a:ext cx="21921608" cy="11955943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6608"/>
            <a:ext cx="21921612" cy="5369932"/>
          </a:xfrm>
        </p:spPr>
        <p:txBody>
          <a:bodyPr anchor="t"/>
          <a:lstStyle>
            <a:lvl1pPr marL="0" indent="0" algn="l">
              <a:buNone/>
              <a:defRPr sz="6622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0465" y="12860477"/>
            <a:ext cx="10919846" cy="26186612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44916" y="12832498"/>
            <a:ext cx="10919853" cy="26214585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5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1889493"/>
            <a:ext cx="10919843" cy="3596569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0465" y="15694131"/>
            <a:ext cx="10919846" cy="23352949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44919" y="11889493"/>
            <a:ext cx="10919846" cy="3596569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44919" y="15694131"/>
            <a:ext cx="10919846" cy="23352949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1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9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2" y="9036015"/>
            <a:ext cx="8447731" cy="9036015"/>
          </a:xfrm>
        </p:spPr>
        <p:txBody>
          <a:bodyPr anchor="b"/>
          <a:lstStyle>
            <a:lvl1pPr algn="l">
              <a:defRPr sz="79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271" y="9036015"/>
            <a:ext cx="12906078" cy="28534783"/>
          </a:xfrm>
        </p:spPr>
        <p:txBody>
          <a:bodyPr anchor="ctr">
            <a:normAutofit/>
          </a:bodyPr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19530483"/>
            <a:ext cx="8447731" cy="18072023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133" y="11572390"/>
            <a:ext cx="12650013" cy="9828698"/>
          </a:xfrm>
        </p:spPr>
        <p:txBody>
          <a:bodyPr anchor="b">
            <a:normAutofit/>
          </a:bodyPr>
          <a:lstStyle>
            <a:lvl1pPr algn="l">
              <a:defRPr sz="1191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61631" y="7133696"/>
            <a:ext cx="7949313" cy="28534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22827827"/>
            <a:ext cx="12630326" cy="8560435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3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0857026" y="10462754"/>
            <a:ext cx="9334857" cy="175964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8838679" y="-2853478"/>
            <a:ext cx="5298162" cy="998717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20857026" y="38046378"/>
            <a:ext cx="3279815" cy="618253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509845" y="16645290"/>
            <a:ext cx="13876139" cy="2615688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2780486" y="18072030"/>
            <a:ext cx="7821097" cy="1474297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5645344" y="0"/>
            <a:ext cx="2270641" cy="6861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844" y="2825505"/>
            <a:ext cx="23359923" cy="8740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2812726"/>
            <a:ext cx="22221867" cy="261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3364083" y="11748751"/>
            <a:ext cx="6182530" cy="75707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4983071" y="20702380"/>
            <a:ext cx="24089767" cy="757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714170" y="1845752"/>
            <a:ext cx="2081961" cy="47912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27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7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1513767" rtl="0" eaLnBrk="1" latinLnBrk="0" hangingPunct="1">
        <a:spcBef>
          <a:spcPct val="0"/>
        </a:spcBef>
        <a:buNone/>
        <a:defRPr sz="13906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27" indent="-1135327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22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459873" indent="-946106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9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78442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297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298192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811958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8325728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83949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135326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867031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6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53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30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507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84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61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38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1015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diagramQuickStyle" Target="../diagrams/quickStyle1.xml"/><Relationship Id="rId3" Type="http://schemas.openxmlformats.org/officeDocument/2006/relationships/image" Target="../media/image2.jpeg"/><Relationship Id="rId21" Type="http://schemas.openxmlformats.org/officeDocument/2006/relationships/image" Target="../media/image15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3613360" y="2933448"/>
            <a:ext cx="23414037" cy="103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4880" tIns="37440" rIns="74880" bIns="37440">
            <a:spAutoFit/>
          </a:bodyPr>
          <a:lstStyle/>
          <a:p>
            <a:pPr marL="0" marR="0" indent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48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46113" y="16095462"/>
            <a:ext cx="6871492" cy="623887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36885" y="16747314"/>
            <a:ext cx="6866730" cy="9590754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marL="0" marR="0" indent="360045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các</a:t>
            </a:r>
            <a:r>
              <a:rPr lang="en-US" dirty="0" smtClean="0"/>
              <a:t> un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chuộng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tự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sức</a:t>
            </a:r>
            <a:endParaRPr lang="en-US" dirty="0" smtClean="0"/>
          </a:p>
          <a:p>
            <a:pPr marL="0" marR="0" indent="360045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300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indent="360045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3000" dirty="0" smtClean="0">
              <a:solidFill>
                <a:schemeClr val="tx1"/>
              </a:solidFill>
              <a:latin typeface="+mn-lt"/>
              <a:ea typeface="Times New Roman" panose="02020603050405020304" pitchFamily="18" charset="0"/>
            </a:endParaRPr>
          </a:p>
          <a:p>
            <a:pPr marL="0" marR="0" indent="360045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300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indent="360045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3000" dirty="0" smtClean="0">
              <a:solidFill>
                <a:schemeClr val="tx1"/>
              </a:solidFill>
              <a:latin typeface="+mn-lt"/>
              <a:ea typeface="Times New Roman" panose="02020603050405020304" pitchFamily="18" charset="0"/>
            </a:endParaRPr>
          </a:p>
          <a:p>
            <a:pPr marL="0" marR="0" indent="360045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300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98911" y="26841693"/>
            <a:ext cx="6904704" cy="623887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7925466" y="22573855"/>
            <a:ext cx="14374940" cy="629609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600" b="1" dirty="0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6" name="Text Box 23"/>
          <p:cNvSpPr txBox="1">
            <a:spLocks noChangeArrowheads="1"/>
          </p:cNvSpPr>
          <p:nvPr/>
        </p:nvSpPr>
        <p:spPr bwMode="auto">
          <a:xfrm>
            <a:off x="7933700" y="26828869"/>
            <a:ext cx="14374940" cy="623888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0" name="Text Box 27"/>
          <p:cNvSpPr txBox="1">
            <a:spLocks noChangeArrowheads="1"/>
          </p:cNvSpPr>
          <p:nvPr/>
        </p:nvSpPr>
        <p:spPr bwMode="auto">
          <a:xfrm>
            <a:off x="22681405" y="6249987"/>
            <a:ext cx="6947695" cy="623888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1" name="Text Box 28"/>
          <p:cNvSpPr txBox="1">
            <a:spLocks noChangeArrowheads="1"/>
          </p:cNvSpPr>
          <p:nvPr/>
        </p:nvSpPr>
        <p:spPr bwMode="auto">
          <a:xfrm>
            <a:off x="22714204" y="6882522"/>
            <a:ext cx="6866729" cy="9129089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marL="457200" lvl="1" indent="0"/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/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Laptop, PC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/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Laptop, PC.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8" name="Text Box 93"/>
          <p:cNvSpPr txBox="1">
            <a:spLocks noChangeArrowheads="1"/>
          </p:cNvSpPr>
          <p:nvPr/>
        </p:nvSpPr>
        <p:spPr bwMode="auto">
          <a:xfrm>
            <a:off x="22664735" y="16130756"/>
            <a:ext cx="6947696" cy="629609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9" name="Text Box 94"/>
          <p:cNvSpPr txBox="1">
            <a:spLocks noChangeArrowheads="1"/>
          </p:cNvSpPr>
          <p:nvPr/>
        </p:nvSpPr>
        <p:spPr bwMode="auto">
          <a:xfrm>
            <a:off x="22692250" y="26841694"/>
            <a:ext cx="6947695" cy="623887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0" name="Text Box 95"/>
          <p:cNvSpPr txBox="1">
            <a:spLocks noChangeArrowheads="1"/>
          </p:cNvSpPr>
          <p:nvPr/>
        </p:nvSpPr>
        <p:spPr bwMode="auto">
          <a:xfrm>
            <a:off x="22681405" y="16723310"/>
            <a:ext cx="6954533" cy="9736948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marR="0" lv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firebase.google.com/products/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storage,”Firebase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Storage”</a:t>
            </a:r>
          </a:p>
          <a:p>
            <a:pPr marR="0" lv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aws.amazon.com/vi/ec2/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,”AWS EC2”</a:t>
            </a:r>
          </a:p>
          <a:p>
            <a:pPr marR="0" lv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https://fullstackstation.com/react-native-chon-expo-hay-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,”Expo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https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code.tutsplus.com/vi/tutorials/easier-react-native-development-with-expo--cms-30546, “Expo cli”</a:t>
            </a:r>
          </a:p>
          <a:p>
            <a:pPr marR="0" lv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vi.wikipedia.org/wiki/Node.js#cite_note-1,”NodeJS”</a:t>
            </a:r>
          </a:p>
        </p:txBody>
      </p:sp>
      <p:sp>
        <p:nvSpPr>
          <p:cNvPr id="4162" name="Text Box 97"/>
          <p:cNvSpPr txBox="1">
            <a:spLocks noChangeArrowheads="1"/>
          </p:cNvSpPr>
          <p:nvPr/>
        </p:nvSpPr>
        <p:spPr bwMode="auto">
          <a:xfrm>
            <a:off x="615517" y="27506190"/>
            <a:ext cx="6871492" cy="12129911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endParaRPr lang="en-US" sz="30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163" name="AutoShape 98"/>
          <p:cNvSpPr>
            <a:spLocks noChangeArrowheads="1"/>
          </p:cNvSpPr>
          <p:nvPr/>
        </p:nvSpPr>
        <p:spPr bwMode="auto">
          <a:xfrm>
            <a:off x="779463" y="606425"/>
            <a:ext cx="1663700" cy="1819275"/>
          </a:xfrm>
          <a:prstGeom prst="roundRect">
            <a:avLst>
              <a:gd name="adj" fmla="val 16667"/>
            </a:avLst>
          </a:prstGeom>
          <a:solidFill>
            <a:srgbClr val="F4F1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4880" tIns="37440" rIns="74880" bIns="3744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365794"/>
                </a:solidFill>
                <a:latin typeface="+mn-lt"/>
                <a:cs typeface="Times New Roman" panose="02020603050405020304" pitchFamily="18" charset="0"/>
              </a:rPr>
              <a:t>INSERT</a:t>
            </a:r>
            <a:br>
              <a:rPr lang="en-US" sz="1700">
                <a:solidFill>
                  <a:srgbClr val="365794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1700">
                <a:solidFill>
                  <a:srgbClr val="365794"/>
                </a:solidFill>
                <a:latin typeface="+mn-lt"/>
                <a:cs typeface="Times New Roman" panose="02020603050405020304" pitchFamily="18" charset="0"/>
              </a:rPr>
              <a:t>LOGO HERE</a:t>
            </a:r>
          </a:p>
        </p:txBody>
      </p:sp>
      <p:sp>
        <p:nvSpPr>
          <p:cNvPr id="4176" name="Rectangle 115"/>
          <p:cNvSpPr>
            <a:spLocks noChangeArrowheads="1"/>
          </p:cNvSpPr>
          <p:nvPr/>
        </p:nvSpPr>
        <p:spPr bwMode="auto">
          <a:xfrm>
            <a:off x="8504528" y="1044516"/>
            <a:ext cx="13168313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880" tIns="37440" rIns="74880" bIns="37440">
            <a:spAutoFit/>
          </a:bodyPr>
          <a:lstStyle/>
          <a:p>
            <a:pPr algn="ctr">
              <a:spcBef>
                <a:spcPts val="3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</a:tabLst>
            </a:pPr>
            <a:r>
              <a:rPr lang="en-US" sz="4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4177" name="Text Box 116"/>
          <p:cNvSpPr txBox="1">
            <a:spLocks noChangeArrowheads="1"/>
          </p:cNvSpPr>
          <p:nvPr/>
        </p:nvSpPr>
        <p:spPr bwMode="auto">
          <a:xfrm>
            <a:off x="646113" y="6249987"/>
            <a:ext cx="6898354" cy="629609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9" name="Rectangle 120"/>
          <p:cNvSpPr>
            <a:spLocks noChangeArrowheads="1"/>
          </p:cNvSpPr>
          <p:nvPr/>
        </p:nvSpPr>
        <p:spPr bwMode="auto">
          <a:xfrm>
            <a:off x="7029629" y="2056967"/>
            <a:ext cx="16184563" cy="107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880" tIns="37440" rIns="74880" bIns="37440">
            <a:spAutoFit/>
          </a:bodyPr>
          <a:lstStyle/>
          <a:p>
            <a:pPr algn="ctr">
              <a:spcBef>
                <a:spcPts val="37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</a:pPr>
            <a:r>
              <a:rPr lang="en-US" sz="65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65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65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65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65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sz="6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80" name="Picture 126" descr="Káº¿t quáº£ hÃ¬nh áº£nh cho iu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523875"/>
            <a:ext cx="2284412" cy="228441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81" name="Picture 131" descr="Káº¿t quáº£ hÃ¬nh áº£nh cho ÄoÃ n thanh niÃª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606" y="456309"/>
            <a:ext cx="19240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16">
            <a:extLst>
              <a:ext uri="{FF2B5EF4-FFF2-40B4-BE49-F238E27FC236}">
                <a16:creationId xmlns:a16="http://schemas.microsoft.com/office/drawing/2014/main" id="{06A9E910-FADB-49CB-A20C-C1EA30382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66" y="6237287"/>
            <a:ext cx="14374940" cy="623888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A239D52-B00C-4FA0-AE13-648221935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4" y="6920294"/>
            <a:ext cx="6909898" cy="863664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(Android, IOS)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taurant Management System - Cerp Software Solu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5" y="10634655"/>
            <a:ext cx="6414167" cy="380551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33700" y="6875355"/>
            <a:ext cx="14366706" cy="89562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4" name="Picture 53"/>
          <p:cNvPicPr/>
          <p:nvPr/>
        </p:nvPicPr>
        <p:blipFill>
          <a:blip r:embed="rId6"/>
          <a:stretch>
            <a:fillRect/>
          </a:stretch>
        </p:blipFill>
        <p:spPr>
          <a:xfrm>
            <a:off x="8170066" y="7082991"/>
            <a:ext cx="6736515" cy="776489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5" name="Picture 54"/>
          <p:cNvPicPr/>
          <p:nvPr/>
        </p:nvPicPr>
        <p:blipFill>
          <a:blip r:embed="rId7"/>
          <a:stretch>
            <a:fillRect/>
          </a:stretch>
        </p:blipFill>
        <p:spPr>
          <a:xfrm>
            <a:off x="15320379" y="7098649"/>
            <a:ext cx="6751427" cy="773357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6" name="Text Box 19">
            <a:extLst>
              <a:ext uri="{FF2B5EF4-FFF2-40B4-BE49-F238E27FC236}">
                <a16:creationId xmlns:a16="http://schemas.microsoft.com/office/drawing/2014/main" id="{2D498E1B-B6E3-426D-98AD-DB3528DF7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599" y="14671586"/>
            <a:ext cx="3110355" cy="121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17701023" y="14668006"/>
            <a:ext cx="2980408" cy="121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33700" y="23201603"/>
            <a:ext cx="14374940" cy="34163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" name="Picture 60" descr="C:\Users\ttuanphuc\Downloads\storage-3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73" y="23405459"/>
            <a:ext cx="3257648" cy="209797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2" name="Picture 61" descr="https://miro.medium.com/max/2404/1*ODU5V_oAmYmzvZ1wIw3rDw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622" y="23417471"/>
            <a:ext cx="3292979" cy="211338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3" name="Picture 62" descr="https://miro.medium.com/max/1400/1*zDJ8oVvuwo4Pou2YZrVYeQ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474" y="23415648"/>
            <a:ext cx="3305618" cy="208919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4" name="Picture 63" descr="Amazon EC2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295" y="23410352"/>
            <a:ext cx="3114725" cy="208819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8453750" y="25415197"/>
            <a:ext cx="3261831" cy="115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Storage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96C0C9D2-705A-43BB-B149-4BC5CFE97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3109" y="25424941"/>
            <a:ext cx="1877491" cy="115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E0FC8977-17CA-45B8-ABBF-2B2C36C25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2501" y="25374618"/>
            <a:ext cx="2225793" cy="115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 Box 24">
            <a:extLst>
              <a:ext uri="{FF2B5EF4-FFF2-40B4-BE49-F238E27FC236}">
                <a16:creationId xmlns:a16="http://schemas.microsoft.com/office/drawing/2014/main" id="{5C97B518-0164-4220-8ACE-C94E74C8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7010" y="25418090"/>
            <a:ext cx="2164981" cy="115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75120" tIns="375120" rIns="375120" bIns="37512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EC2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3700" y="27465581"/>
            <a:ext cx="14342455" cy="1301894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0" name="Picture 69"/>
          <p:cNvPicPr/>
          <p:nvPr/>
        </p:nvPicPr>
        <p:blipFill>
          <a:blip r:embed="rId12"/>
          <a:stretch>
            <a:fillRect/>
          </a:stretch>
        </p:blipFill>
        <p:spPr>
          <a:xfrm>
            <a:off x="8226939" y="27618434"/>
            <a:ext cx="3715452" cy="552886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1" name="Picture 70"/>
          <p:cNvPicPr/>
          <p:nvPr/>
        </p:nvPicPr>
        <p:blipFill>
          <a:blip r:embed="rId13"/>
          <a:stretch>
            <a:fillRect/>
          </a:stretch>
        </p:blipFill>
        <p:spPr>
          <a:xfrm>
            <a:off x="15810466" y="27663703"/>
            <a:ext cx="3413576" cy="528054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2" name="Picture 71"/>
          <p:cNvPicPr/>
          <p:nvPr/>
        </p:nvPicPr>
        <p:blipFill>
          <a:blip r:embed="rId14"/>
          <a:stretch>
            <a:fillRect/>
          </a:stretch>
        </p:blipFill>
        <p:spPr>
          <a:xfrm>
            <a:off x="16191547" y="33498051"/>
            <a:ext cx="3239304" cy="578716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4" name="Picture 73"/>
          <p:cNvPicPr/>
          <p:nvPr/>
        </p:nvPicPr>
        <p:blipFill>
          <a:blip r:embed="rId15"/>
          <a:stretch>
            <a:fillRect/>
          </a:stretch>
        </p:blipFill>
        <p:spPr>
          <a:xfrm>
            <a:off x="8401815" y="33462090"/>
            <a:ext cx="3462655" cy="6244590"/>
          </a:xfrm>
          <a:prstGeom prst="rect">
            <a:avLst/>
          </a:prstGeom>
        </p:spPr>
      </p:pic>
      <p:sp>
        <p:nvSpPr>
          <p:cNvPr id="76" name="Text Box 116">
            <a:extLst>
              <a:ext uri="{FF2B5EF4-FFF2-40B4-BE49-F238E27FC236}">
                <a16:creationId xmlns:a16="http://schemas.microsoft.com/office/drawing/2014/main" id="{06A9E910-FADB-49CB-A20C-C1EA30382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3700" y="16115661"/>
            <a:ext cx="14374940" cy="623888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4880" tIns="37440" rIns="74880" bIns="3744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 Narrow" charset="0"/>
                <a:ea typeface="MS PGothic" pitchFamily="32" charset="-128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  <a:buFontTx/>
              <a:buNone/>
            </a:pP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120"/>
          <p:cNvSpPr>
            <a:spLocks noChangeArrowheads="1"/>
          </p:cNvSpPr>
          <p:nvPr/>
        </p:nvSpPr>
        <p:spPr bwMode="auto">
          <a:xfrm>
            <a:off x="7029629" y="258926"/>
            <a:ext cx="16184563" cy="81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880" tIns="37440" rIns="74880" bIns="37440">
            <a:spAutoFit/>
          </a:bodyPr>
          <a:lstStyle/>
          <a:p>
            <a:pPr algn="ctr"/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97690" y="4242477"/>
            <a:ext cx="83363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2957" y="4029353"/>
            <a:ext cx="7821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18058511 –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Phúc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18040711 –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92250" y="27465581"/>
            <a:ext cx="6954533" cy="124033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Cho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CBVC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9752" y="16739549"/>
            <a:ext cx="14378888" cy="56323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4" name="Diagram 83"/>
          <p:cNvGraphicFramePr/>
          <p:nvPr>
            <p:extLst>
              <p:ext uri="{D42A27DB-BD31-4B8C-83A1-F6EECF244321}">
                <p14:modId xmlns:p14="http://schemas.microsoft.com/office/powerpoint/2010/main" val="3722551006"/>
              </p:ext>
            </p:extLst>
          </p:nvPr>
        </p:nvGraphicFramePr>
        <p:xfrm>
          <a:off x="8052685" y="16875466"/>
          <a:ext cx="14097335" cy="552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87" name="Picture 8" descr="Xác định mục tiêu và mục đích cho cuộc số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53" y="35820064"/>
            <a:ext cx="4036935" cy="2878723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y You Must Stop Obsessing About These 5 Things in SEO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88" y="22489354"/>
            <a:ext cx="6035340" cy="316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553323" y="28057987"/>
            <a:ext cx="2353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29254" y="27723341"/>
            <a:ext cx="4472958" cy="1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xoáy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19707</TotalTime>
  <Words>681</Words>
  <Application>Microsoft Office PowerPoint</Application>
  <PresentationFormat>Custom</PresentationFormat>
  <Paragraphs>163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Arial Narrow</vt:lpstr>
      <vt:lpstr>Century Gothic</vt:lpstr>
      <vt:lpstr>Times New Roman</vt:lpstr>
      <vt:lpstr>Wingdings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Portrait Poster Template</dc:title>
  <dc:subject>Free PowerPoint poster templates</dc:subject>
  <dc:creator>Copywrite Digital - Tralee - 066 7128671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2009</dc:description>
  <cp:lastModifiedBy>phuc</cp:lastModifiedBy>
  <cp:revision>387</cp:revision>
  <cp:lastPrinted>2020-10-29T04:15:57Z</cp:lastPrinted>
  <dcterms:created xsi:type="dcterms:W3CDTF">2009-11-10T07:29:27Z</dcterms:created>
  <dcterms:modified xsi:type="dcterms:W3CDTF">2022-06-05T19:23:55Z</dcterms:modified>
</cp:coreProperties>
</file>