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1" r:id="rId3"/>
    <p:sldId id="262" r:id="rId4"/>
    <p:sldId id="263" r:id="rId5"/>
    <p:sldId id="268" r:id="rId6"/>
    <p:sldId id="375" r:id="rId7"/>
    <p:sldId id="416" r:id="rId8"/>
    <p:sldId id="402" r:id="rId9"/>
    <p:sldId id="415" r:id="rId10"/>
    <p:sldId id="347" r:id="rId11"/>
    <p:sldId id="387" r:id="rId12"/>
    <p:sldId id="388" r:id="rId13"/>
    <p:sldId id="389" r:id="rId14"/>
    <p:sldId id="344" r:id="rId15"/>
    <p:sldId id="390" r:id="rId16"/>
    <p:sldId id="406" r:id="rId17"/>
    <p:sldId id="407" r:id="rId18"/>
    <p:sldId id="349" r:id="rId19"/>
    <p:sldId id="359" r:id="rId20"/>
    <p:sldId id="408" r:id="rId21"/>
    <p:sldId id="369" r:id="rId22"/>
    <p:sldId id="410" r:id="rId23"/>
    <p:sldId id="411" r:id="rId24"/>
    <p:sldId id="409" r:id="rId25"/>
    <p:sldId id="371" r:id="rId26"/>
    <p:sldId id="391" r:id="rId27"/>
    <p:sldId id="372" r:id="rId28"/>
    <p:sldId id="412" r:id="rId29"/>
    <p:sldId id="413" r:id="rId30"/>
    <p:sldId id="414" r:id="rId31"/>
    <p:sldId id="396" r:id="rId32"/>
    <p:sldId id="363" r:id="rId33"/>
    <p:sldId id="397" r:id="rId34"/>
    <p:sldId id="398" r:id="rId35"/>
    <p:sldId id="271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A43"/>
    <a:srgbClr val="224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110" d="100"/>
          <a:sy n="110" d="100"/>
        </p:scale>
        <p:origin x="70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CBBB1-9ED8-45A9-88E5-A6922BD127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15794-3C71-4CE7-8FFE-99178EDD0CE2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75B403-FB31-4330-BDB8-394F28D03B30}" type="parTrans" cxnId="{E12DEB43-284D-4FDE-AAF1-9E8B37548F9B}">
      <dgm:prSet/>
      <dgm:spPr/>
      <dgm:t>
        <a:bodyPr/>
        <a:lstStyle/>
        <a:p>
          <a:endParaRPr lang="en-US"/>
        </a:p>
      </dgm:t>
    </dgm:pt>
    <dgm:pt modelId="{FD201751-3A28-4477-AC8E-4BC9134DF1DA}" type="sibTrans" cxnId="{E12DEB43-284D-4FDE-AAF1-9E8B37548F9B}">
      <dgm:prSet/>
      <dgm:spPr/>
      <dgm:t>
        <a:bodyPr/>
        <a:lstStyle/>
        <a:p>
          <a:endParaRPr lang="en-US"/>
        </a:p>
      </dgm:t>
    </dgm:pt>
    <dgm:pt modelId="{95D74188-17CF-41FA-ABA4-519AA3C46452}">
      <dgm:prSet phldrT="[Text]"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Android, IOS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625EE7-7A45-45B2-A85A-41D548058C45}" type="parTrans" cxnId="{53FBE371-F7FE-419D-A29B-F1B412179BD8}">
      <dgm:prSet/>
      <dgm:spPr/>
      <dgm:t>
        <a:bodyPr/>
        <a:lstStyle/>
        <a:p>
          <a:endParaRPr lang="en-US"/>
        </a:p>
      </dgm:t>
    </dgm:pt>
    <dgm:pt modelId="{B6C99D3E-C80C-44EC-B9EE-F39160944D51}" type="sibTrans" cxnId="{53FBE371-F7FE-419D-A29B-F1B412179BD8}">
      <dgm:prSet/>
      <dgm:spPr/>
      <dgm:t>
        <a:bodyPr/>
        <a:lstStyle/>
        <a:p>
          <a:endParaRPr lang="en-US"/>
        </a:p>
      </dgm:t>
    </dgm:pt>
    <dgm:pt modelId="{F6F348BA-7109-416E-BC95-B456CDC350AB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3B703-98D9-4DE7-9703-FA3AE4C73CA3}" type="parTrans" cxnId="{EA6E222C-106B-41BC-B96F-74A1E9D58820}">
      <dgm:prSet/>
      <dgm:spPr/>
      <dgm:t>
        <a:bodyPr/>
        <a:lstStyle/>
        <a:p>
          <a:endParaRPr lang="en-US"/>
        </a:p>
      </dgm:t>
    </dgm:pt>
    <dgm:pt modelId="{BAF336AD-C9EE-4D06-A0F5-66D46856B6D1}" type="sibTrans" cxnId="{EA6E222C-106B-41BC-B96F-74A1E9D58820}">
      <dgm:prSet/>
      <dgm:spPr/>
      <dgm:t>
        <a:bodyPr/>
        <a:lstStyle/>
        <a:p>
          <a:endParaRPr lang="en-US"/>
        </a:p>
      </dgm:t>
    </dgm:pt>
    <dgm:pt modelId="{FC5B7E66-9FB3-4A70-83FF-C819D3C26D32}">
      <dgm:prSet phldrT="[Text]"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nhỏ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7962C6-8CE6-4B44-856C-E5D21AB1B6CE}" type="parTrans" cxnId="{02B31E5C-089D-4B27-903B-6AAC07746DA4}">
      <dgm:prSet/>
      <dgm:spPr/>
      <dgm:t>
        <a:bodyPr/>
        <a:lstStyle/>
        <a:p>
          <a:endParaRPr lang="en-US"/>
        </a:p>
      </dgm:t>
    </dgm:pt>
    <dgm:pt modelId="{E0194B59-4D6A-49BA-A8B1-AFB4679DB4D7}" type="sibTrans" cxnId="{02B31E5C-089D-4B27-903B-6AAC07746DA4}">
      <dgm:prSet/>
      <dgm:spPr/>
      <dgm:t>
        <a:bodyPr/>
        <a:lstStyle/>
        <a:p>
          <a:endParaRPr lang="en-US"/>
        </a:p>
      </dgm:t>
    </dgm:pt>
    <dgm:pt modelId="{76F7BDE1-584F-4A30-89E2-9DAEA7CD5A3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72ECFA-3A29-4B9C-9867-3259C4FF514C}" type="parTrans" cxnId="{5DB2B07E-020D-41DB-856B-9133D37AE3E5}">
      <dgm:prSet/>
      <dgm:spPr/>
      <dgm:t>
        <a:bodyPr/>
        <a:lstStyle/>
        <a:p>
          <a:endParaRPr lang="en-US"/>
        </a:p>
      </dgm:t>
    </dgm:pt>
    <dgm:pt modelId="{5598352A-78A3-4002-A76E-546500A907BE}" type="sibTrans" cxnId="{5DB2B07E-020D-41DB-856B-9133D37AE3E5}">
      <dgm:prSet/>
      <dgm:spPr/>
      <dgm:t>
        <a:bodyPr/>
        <a:lstStyle/>
        <a:p>
          <a:endParaRPr lang="en-US"/>
        </a:p>
      </dgm:t>
    </dgm:pt>
    <dgm:pt modelId="{B36A6620-5E8C-49C0-9A75-5E7D4038B1CA}">
      <dgm:prSet phldrT="[Text]"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4268EF-6354-4165-A94E-585F37F238C1}" type="parTrans" cxnId="{37405CF4-BE0A-4D6D-88AA-548A31CEE621}">
      <dgm:prSet/>
      <dgm:spPr/>
      <dgm:t>
        <a:bodyPr/>
        <a:lstStyle/>
        <a:p>
          <a:endParaRPr lang="en-US"/>
        </a:p>
      </dgm:t>
    </dgm:pt>
    <dgm:pt modelId="{FECA516A-E44E-40A3-9B50-42F42EFBBBB1}" type="sibTrans" cxnId="{37405CF4-BE0A-4D6D-88AA-548A31CEE621}">
      <dgm:prSet/>
      <dgm:spPr/>
      <dgm:t>
        <a:bodyPr/>
        <a:lstStyle/>
        <a:p>
          <a:endParaRPr lang="en-US"/>
        </a:p>
      </dgm:t>
    </dgm:pt>
    <dgm:pt modelId="{BD38E69B-674F-4803-A910-6F6C5C94A6C4}" type="pres">
      <dgm:prSet presAssocID="{0C6CBBB1-9ED8-45A9-88E5-A6922BD127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6BB694-7F40-4E35-91F1-4E05F998C5D3}" type="pres">
      <dgm:prSet presAssocID="{B9A15794-3C71-4CE7-8FFE-99178EDD0CE2}" presName="composite" presStyleCnt="0"/>
      <dgm:spPr/>
    </dgm:pt>
    <dgm:pt modelId="{C137FA27-2CF2-4B1D-965C-A1C4BFA159FF}" type="pres">
      <dgm:prSet presAssocID="{B9A15794-3C71-4CE7-8FFE-99178EDD0CE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3FA-B764-4A2B-B232-17ED900E0004}" type="pres">
      <dgm:prSet presAssocID="{B9A15794-3C71-4CE7-8FFE-99178EDD0CE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34407-6801-4A52-8062-C6E666B82045}" type="pres">
      <dgm:prSet presAssocID="{FD201751-3A28-4477-AC8E-4BC9134DF1DA}" presName="space" presStyleCnt="0"/>
      <dgm:spPr/>
    </dgm:pt>
    <dgm:pt modelId="{0445EEE0-10D4-4955-93C3-F63BB60F727F}" type="pres">
      <dgm:prSet presAssocID="{F6F348BA-7109-416E-BC95-B456CDC350AB}" presName="composite" presStyleCnt="0"/>
      <dgm:spPr/>
    </dgm:pt>
    <dgm:pt modelId="{A052F408-EBD3-4E61-9F4B-E05159551120}" type="pres">
      <dgm:prSet presAssocID="{F6F348BA-7109-416E-BC95-B456CDC350A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9A6E0-8C80-4F1D-A58C-C94D98AC5486}" type="pres">
      <dgm:prSet presAssocID="{F6F348BA-7109-416E-BC95-B456CDC350A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99237-E8A6-4966-AB97-54B03789268E}" type="pres">
      <dgm:prSet presAssocID="{BAF336AD-C9EE-4D06-A0F5-66D46856B6D1}" presName="space" presStyleCnt="0"/>
      <dgm:spPr/>
    </dgm:pt>
    <dgm:pt modelId="{D4E26F41-AB2F-4BD9-A68E-27E8DAC3CFED}" type="pres">
      <dgm:prSet presAssocID="{76F7BDE1-584F-4A30-89E2-9DAEA7CD5A39}" presName="composite" presStyleCnt="0"/>
      <dgm:spPr/>
    </dgm:pt>
    <dgm:pt modelId="{FF8B18D8-9D50-4552-83CF-ED3327B08D0B}" type="pres">
      <dgm:prSet presAssocID="{76F7BDE1-584F-4A30-89E2-9DAEA7CD5A3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00BF4-002A-4FCA-94E5-D8B78133D52B}" type="pres">
      <dgm:prSet presAssocID="{76F7BDE1-584F-4A30-89E2-9DAEA7CD5A3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2B07E-020D-41DB-856B-9133D37AE3E5}" srcId="{0C6CBBB1-9ED8-45A9-88E5-A6922BD12730}" destId="{76F7BDE1-584F-4A30-89E2-9DAEA7CD5A39}" srcOrd="2" destOrd="0" parTransId="{E672ECFA-3A29-4B9C-9867-3259C4FF514C}" sibTransId="{5598352A-78A3-4002-A76E-546500A907BE}"/>
    <dgm:cxn modelId="{02B31E5C-089D-4B27-903B-6AAC07746DA4}" srcId="{F6F348BA-7109-416E-BC95-B456CDC350AB}" destId="{FC5B7E66-9FB3-4A70-83FF-C819D3C26D32}" srcOrd="0" destOrd="0" parTransId="{697962C6-8CE6-4B44-856C-E5D21AB1B6CE}" sibTransId="{E0194B59-4D6A-49BA-A8B1-AFB4679DB4D7}"/>
    <dgm:cxn modelId="{DB342AFE-20FE-437E-92A2-0FA393F22123}" type="presOf" srcId="{F6F348BA-7109-416E-BC95-B456CDC350AB}" destId="{A052F408-EBD3-4E61-9F4B-E05159551120}" srcOrd="0" destOrd="0" presId="urn:microsoft.com/office/officeart/2005/8/layout/hList1"/>
    <dgm:cxn modelId="{C4BCF540-2425-49F2-B960-6235FCF0C9A4}" type="presOf" srcId="{0C6CBBB1-9ED8-45A9-88E5-A6922BD12730}" destId="{BD38E69B-674F-4803-A910-6F6C5C94A6C4}" srcOrd="0" destOrd="0" presId="urn:microsoft.com/office/officeart/2005/8/layout/hList1"/>
    <dgm:cxn modelId="{37405CF4-BE0A-4D6D-88AA-548A31CEE621}" srcId="{76F7BDE1-584F-4A30-89E2-9DAEA7CD5A39}" destId="{B36A6620-5E8C-49C0-9A75-5E7D4038B1CA}" srcOrd="0" destOrd="0" parTransId="{964268EF-6354-4165-A94E-585F37F238C1}" sibTransId="{FECA516A-E44E-40A3-9B50-42F42EFBBBB1}"/>
    <dgm:cxn modelId="{EA6E222C-106B-41BC-B96F-74A1E9D58820}" srcId="{0C6CBBB1-9ED8-45A9-88E5-A6922BD12730}" destId="{F6F348BA-7109-416E-BC95-B456CDC350AB}" srcOrd="1" destOrd="0" parTransId="{D553B703-98D9-4DE7-9703-FA3AE4C73CA3}" sibTransId="{BAF336AD-C9EE-4D06-A0F5-66D46856B6D1}"/>
    <dgm:cxn modelId="{7D2D6E92-C687-4EDB-B69A-58844BDD92DB}" type="presOf" srcId="{B9A15794-3C71-4CE7-8FFE-99178EDD0CE2}" destId="{C137FA27-2CF2-4B1D-965C-A1C4BFA159FF}" srcOrd="0" destOrd="0" presId="urn:microsoft.com/office/officeart/2005/8/layout/hList1"/>
    <dgm:cxn modelId="{580EDE1B-E144-45B8-ABF8-69E9E6F50786}" type="presOf" srcId="{FC5B7E66-9FB3-4A70-83FF-C819D3C26D32}" destId="{9CC9A6E0-8C80-4F1D-A58C-C94D98AC5486}" srcOrd="0" destOrd="0" presId="urn:microsoft.com/office/officeart/2005/8/layout/hList1"/>
    <dgm:cxn modelId="{3A4CB845-A1E4-4A86-8467-3C775A100A11}" type="presOf" srcId="{76F7BDE1-584F-4A30-89E2-9DAEA7CD5A39}" destId="{FF8B18D8-9D50-4552-83CF-ED3327B08D0B}" srcOrd="0" destOrd="0" presId="urn:microsoft.com/office/officeart/2005/8/layout/hList1"/>
    <dgm:cxn modelId="{05B08D4D-4F38-479A-A539-B1E0AB853C52}" type="presOf" srcId="{95D74188-17CF-41FA-ABA4-519AA3C46452}" destId="{181BD3FA-B764-4A2B-B232-17ED900E0004}" srcOrd="0" destOrd="0" presId="urn:microsoft.com/office/officeart/2005/8/layout/hList1"/>
    <dgm:cxn modelId="{E12DEB43-284D-4FDE-AAF1-9E8B37548F9B}" srcId="{0C6CBBB1-9ED8-45A9-88E5-A6922BD12730}" destId="{B9A15794-3C71-4CE7-8FFE-99178EDD0CE2}" srcOrd="0" destOrd="0" parTransId="{1D75B403-FB31-4330-BDB8-394F28D03B30}" sibTransId="{FD201751-3A28-4477-AC8E-4BC9134DF1DA}"/>
    <dgm:cxn modelId="{53FBE371-F7FE-419D-A29B-F1B412179BD8}" srcId="{B9A15794-3C71-4CE7-8FFE-99178EDD0CE2}" destId="{95D74188-17CF-41FA-ABA4-519AA3C46452}" srcOrd="0" destOrd="0" parTransId="{3E625EE7-7A45-45B2-A85A-41D548058C45}" sibTransId="{B6C99D3E-C80C-44EC-B9EE-F39160944D51}"/>
    <dgm:cxn modelId="{16FCD8F4-D705-477F-841F-CEE76ED11DB8}" type="presOf" srcId="{B36A6620-5E8C-49C0-9A75-5E7D4038B1CA}" destId="{D6900BF4-002A-4FCA-94E5-D8B78133D52B}" srcOrd="0" destOrd="0" presId="urn:microsoft.com/office/officeart/2005/8/layout/hList1"/>
    <dgm:cxn modelId="{5E16A3BB-B6CF-459D-8ED4-04519B6FB8D5}" type="presParOf" srcId="{BD38E69B-674F-4803-A910-6F6C5C94A6C4}" destId="{4D6BB694-7F40-4E35-91F1-4E05F998C5D3}" srcOrd="0" destOrd="0" presId="urn:microsoft.com/office/officeart/2005/8/layout/hList1"/>
    <dgm:cxn modelId="{DEE40B04-64FB-4191-8432-660D07C73EF6}" type="presParOf" srcId="{4D6BB694-7F40-4E35-91F1-4E05F998C5D3}" destId="{C137FA27-2CF2-4B1D-965C-A1C4BFA159FF}" srcOrd="0" destOrd="0" presId="urn:microsoft.com/office/officeart/2005/8/layout/hList1"/>
    <dgm:cxn modelId="{57389408-438D-431D-B3D7-4B1D4EA6ACA8}" type="presParOf" srcId="{4D6BB694-7F40-4E35-91F1-4E05F998C5D3}" destId="{181BD3FA-B764-4A2B-B232-17ED900E0004}" srcOrd="1" destOrd="0" presId="urn:microsoft.com/office/officeart/2005/8/layout/hList1"/>
    <dgm:cxn modelId="{FD77B637-81EC-4398-B5C0-352D36BDACCF}" type="presParOf" srcId="{BD38E69B-674F-4803-A910-6F6C5C94A6C4}" destId="{73834407-6801-4A52-8062-C6E666B82045}" srcOrd="1" destOrd="0" presId="urn:microsoft.com/office/officeart/2005/8/layout/hList1"/>
    <dgm:cxn modelId="{91BC189D-C6CC-4839-B02C-B3005276BADB}" type="presParOf" srcId="{BD38E69B-674F-4803-A910-6F6C5C94A6C4}" destId="{0445EEE0-10D4-4955-93C3-F63BB60F727F}" srcOrd="2" destOrd="0" presId="urn:microsoft.com/office/officeart/2005/8/layout/hList1"/>
    <dgm:cxn modelId="{8AEDA152-66AA-4ADB-A861-F175CE380ED3}" type="presParOf" srcId="{0445EEE0-10D4-4955-93C3-F63BB60F727F}" destId="{A052F408-EBD3-4E61-9F4B-E05159551120}" srcOrd="0" destOrd="0" presId="urn:microsoft.com/office/officeart/2005/8/layout/hList1"/>
    <dgm:cxn modelId="{6159C908-2BBB-4C5C-8BCD-EACD5A946B5D}" type="presParOf" srcId="{0445EEE0-10D4-4955-93C3-F63BB60F727F}" destId="{9CC9A6E0-8C80-4F1D-A58C-C94D98AC5486}" srcOrd="1" destOrd="0" presId="urn:microsoft.com/office/officeart/2005/8/layout/hList1"/>
    <dgm:cxn modelId="{FE18F40A-0FF7-48FB-8DD0-31D1F319A83E}" type="presParOf" srcId="{BD38E69B-674F-4803-A910-6F6C5C94A6C4}" destId="{A6B99237-E8A6-4966-AB97-54B03789268E}" srcOrd="3" destOrd="0" presId="urn:microsoft.com/office/officeart/2005/8/layout/hList1"/>
    <dgm:cxn modelId="{465EE79B-0A93-4A26-859F-A1FE100AE7BD}" type="presParOf" srcId="{BD38E69B-674F-4803-A910-6F6C5C94A6C4}" destId="{D4E26F41-AB2F-4BD9-A68E-27E8DAC3CFED}" srcOrd="4" destOrd="0" presId="urn:microsoft.com/office/officeart/2005/8/layout/hList1"/>
    <dgm:cxn modelId="{C1E8B6AA-9A8B-41FA-919E-1B0A95477B71}" type="presParOf" srcId="{D4E26F41-AB2F-4BD9-A68E-27E8DAC3CFED}" destId="{FF8B18D8-9D50-4552-83CF-ED3327B08D0B}" srcOrd="0" destOrd="0" presId="urn:microsoft.com/office/officeart/2005/8/layout/hList1"/>
    <dgm:cxn modelId="{9C9CCDB7-3784-4591-A174-1FB2710C8B41}" type="presParOf" srcId="{D4E26F41-AB2F-4BD9-A68E-27E8DAC3CFED}" destId="{D6900BF4-002A-4FCA-94E5-D8B78133D5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6FA97A-75CE-4DB2-8745-356B90E4DBE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28F98-1A5F-4B4A-B374-CE6BAC60DEC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38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29FA59-CA26-460B-BC35-08CC9773C587}" type="parTrans" cxnId="{B4557F9D-7FC6-423F-AAD0-8CEDF8009D52}">
      <dgm:prSet/>
      <dgm:spPr/>
      <dgm:t>
        <a:bodyPr/>
        <a:lstStyle/>
        <a:p>
          <a:endParaRPr lang="en-US"/>
        </a:p>
      </dgm:t>
    </dgm:pt>
    <dgm:pt modelId="{7E326203-E287-43E4-92D5-0FA0E653A766}" type="sibTrans" cxnId="{B4557F9D-7FC6-423F-AAD0-8CEDF8009D52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42D69AA1-4B2B-4B81-977B-85A05BE0CD3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Testcase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84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C3A12-081B-4134-BB06-3496F9243BDC}" type="parTrans" cxnId="{FF3B4978-2C40-4CDA-AF88-AA3FD7B0A36B}">
      <dgm:prSet/>
      <dgm:spPr/>
      <dgm:t>
        <a:bodyPr/>
        <a:lstStyle/>
        <a:p>
          <a:endParaRPr lang="en-US"/>
        </a:p>
      </dgm:t>
    </dgm:pt>
    <dgm:pt modelId="{86A5FEFD-4178-4B29-8892-03FC1BE54935}" type="sibTrans" cxnId="{FF3B4978-2C40-4CDA-AF88-AA3FD7B0A36B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8F335B28-4F4A-4E22-81B1-F6722569A40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Passed: 84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D2B71C-61A1-4758-BD4C-37199C51D19C}" type="parTrans" cxnId="{89F56504-53BC-4C7A-A338-49693CD72E8C}">
      <dgm:prSet/>
      <dgm:spPr/>
      <dgm:t>
        <a:bodyPr/>
        <a:lstStyle/>
        <a:p>
          <a:endParaRPr lang="en-US"/>
        </a:p>
      </dgm:t>
    </dgm:pt>
    <dgm:pt modelId="{899D7382-28E3-4860-ADCB-93A457876660}" type="sibTrans" cxnId="{89F56504-53BC-4C7A-A338-49693CD72E8C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E099325F-829F-4A3B-AE2B-12433143573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Failed: 0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3026B0-7FF5-4533-86A6-8F3604A24DCF}" type="parTrans" cxnId="{667D68AE-4717-4520-8E04-6E2A66BA8782}">
      <dgm:prSet/>
      <dgm:spPr/>
      <dgm:t>
        <a:bodyPr/>
        <a:lstStyle/>
        <a:p>
          <a:endParaRPr lang="en-US"/>
        </a:p>
      </dgm:t>
    </dgm:pt>
    <dgm:pt modelId="{C1E6DB6D-DC87-44B8-8B8B-62A5D6BC7030}" type="sibTrans" cxnId="{667D68AE-4717-4520-8E04-6E2A66BA8782}">
      <dgm:prSet/>
      <dgm:spPr/>
      <dgm:t>
        <a:bodyPr/>
        <a:lstStyle/>
        <a:p>
          <a:endParaRPr lang="en-US"/>
        </a:p>
      </dgm:t>
    </dgm:pt>
    <dgm:pt modelId="{46733210-B808-49BC-A9CF-E08F25E8972B}" type="pres">
      <dgm:prSet presAssocID="{D16FA97A-75CE-4DB2-8745-356B90E4DBE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5DBA81-37B2-44BA-9196-96C424314BC1}" type="pres">
      <dgm:prSet presAssocID="{D16FA97A-75CE-4DB2-8745-356B90E4DBE4}" presName="dummyMaxCanvas" presStyleCnt="0">
        <dgm:presLayoutVars/>
      </dgm:prSet>
      <dgm:spPr/>
    </dgm:pt>
    <dgm:pt modelId="{3B2EDC58-FE91-448A-B40D-75B6060B5472}" type="pres">
      <dgm:prSet presAssocID="{D16FA97A-75CE-4DB2-8745-356B90E4DBE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A7EB5-2B8B-4587-8A14-761B332E4D6A}" type="pres">
      <dgm:prSet presAssocID="{D16FA97A-75CE-4DB2-8745-356B90E4DBE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0B802-CC7C-4546-A6A4-F33A8A48F6F4}" type="pres">
      <dgm:prSet presAssocID="{D16FA97A-75CE-4DB2-8745-356B90E4DBE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83DA0-362B-4C11-967E-C4758A3EB4AA}" type="pres">
      <dgm:prSet presAssocID="{D16FA97A-75CE-4DB2-8745-356B90E4DBE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46E8-457B-43BE-9E5D-65761A7E6CBA}" type="pres">
      <dgm:prSet presAssocID="{D16FA97A-75CE-4DB2-8745-356B90E4DBE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395CA-B322-47E6-B4F8-8F74907EA556}" type="pres">
      <dgm:prSet presAssocID="{D16FA97A-75CE-4DB2-8745-356B90E4DBE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633E0-BF18-4C7E-A512-59B5C53F6A77}" type="pres">
      <dgm:prSet presAssocID="{D16FA97A-75CE-4DB2-8745-356B90E4DBE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AA2CC-8008-4CC6-B783-75567F7D96E0}" type="pres">
      <dgm:prSet presAssocID="{D16FA97A-75CE-4DB2-8745-356B90E4DBE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B5478-B8EC-4584-9DE6-9027E159EEC3}" type="pres">
      <dgm:prSet presAssocID="{D16FA97A-75CE-4DB2-8745-356B90E4DBE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7D8A2-E7BA-44B0-B906-BE3F12EC42A4}" type="pres">
      <dgm:prSet presAssocID="{D16FA97A-75CE-4DB2-8745-356B90E4DBE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D0F93-9E97-40A8-A909-C1F1FEDA63D1}" type="pres">
      <dgm:prSet presAssocID="{D16FA97A-75CE-4DB2-8745-356B90E4DBE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FF66DA-DD1B-4FDC-9E34-66229D625D9F}" type="presOf" srcId="{E099325F-829F-4A3B-AE2B-12433143573D}" destId="{3DDD0F93-9E97-40A8-A909-C1F1FEDA63D1}" srcOrd="1" destOrd="0" presId="urn:microsoft.com/office/officeart/2005/8/layout/vProcess5"/>
    <dgm:cxn modelId="{8F67D2AF-8D86-49D8-B1B0-91867B27E4BB}" type="presOf" srcId="{23228F98-1A5F-4B4A-B374-CE6BAC60DEC1}" destId="{E05AA2CC-8008-4CC6-B783-75567F7D96E0}" srcOrd="1" destOrd="0" presId="urn:microsoft.com/office/officeart/2005/8/layout/vProcess5"/>
    <dgm:cxn modelId="{CF0CE004-78C8-46B2-B6F1-5821A85F4DB5}" type="presOf" srcId="{899D7382-28E3-4860-ADCB-93A457876660}" destId="{369633E0-BF18-4C7E-A512-59B5C53F6A77}" srcOrd="0" destOrd="0" presId="urn:microsoft.com/office/officeart/2005/8/layout/vProcess5"/>
    <dgm:cxn modelId="{17BC6CBB-43FD-44A6-9E1F-16507DF57DB6}" type="presOf" srcId="{42D69AA1-4B2B-4B81-977B-85A05BE0CD32}" destId="{203A7EB5-2B8B-4587-8A14-761B332E4D6A}" srcOrd="0" destOrd="0" presId="urn:microsoft.com/office/officeart/2005/8/layout/vProcess5"/>
    <dgm:cxn modelId="{B80EF43A-8283-4C27-9A19-B3C726AC8418}" type="presOf" srcId="{42D69AA1-4B2B-4B81-977B-85A05BE0CD32}" destId="{A76B5478-B8EC-4584-9DE6-9027E159EEC3}" srcOrd="1" destOrd="0" presId="urn:microsoft.com/office/officeart/2005/8/layout/vProcess5"/>
    <dgm:cxn modelId="{31259FC1-9ED8-4364-ABD7-3F3A0DA4F070}" type="presOf" srcId="{86A5FEFD-4178-4B29-8892-03FC1BE54935}" destId="{F65395CA-B322-47E6-B4F8-8F74907EA556}" srcOrd="0" destOrd="0" presId="urn:microsoft.com/office/officeart/2005/8/layout/vProcess5"/>
    <dgm:cxn modelId="{260F66E3-7C8B-4D23-AC14-A484EBB233D8}" type="presOf" srcId="{23228F98-1A5F-4B4A-B374-CE6BAC60DEC1}" destId="{3B2EDC58-FE91-448A-B40D-75B6060B5472}" srcOrd="0" destOrd="0" presId="urn:microsoft.com/office/officeart/2005/8/layout/vProcess5"/>
    <dgm:cxn modelId="{DBD791F3-76DF-464E-8738-E61B5B7257E6}" type="presOf" srcId="{E099325F-829F-4A3B-AE2B-12433143573D}" destId="{33883DA0-362B-4C11-967E-C4758A3EB4AA}" srcOrd="0" destOrd="0" presId="urn:microsoft.com/office/officeart/2005/8/layout/vProcess5"/>
    <dgm:cxn modelId="{42905446-C741-4878-8B47-FACDFF6CC827}" type="presOf" srcId="{D16FA97A-75CE-4DB2-8745-356B90E4DBE4}" destId="{46733210-B808-49BC-A9CF-E08F25E8972B}" srcOrd="0" destOrd="0" presId="urn:microsoft.com/office/officeart/2005/8/layout/vProcess5"/>
    <dgm:cxn modelId="{C60B0491-F109-42C9-B0CF-862D65BD848E}" type="presOf" srcId="{8F335B28-4F4A-4E22-81B1-F6722569A402}" destId="{45D7D8A2-E7BA-44B0-B906-BE3F12EC42A4}" srcOrd="1" destOrd="0" presId="urn:microsoft.com/office/officeart/2005/8/layout/vProcess5"/>
    <dgm:cxn modelId="{B4557F9D-7FC6-423F-AAD0-8CEDF8009D52}" srcId="{D16FA97A-75CE-4DB2-8745-356B90E4DBE4}" destId="{23228F98-1A5F-4B4A-B374-CE6BAC60DEC1}" srcOrd="0" destOrd="0" parTransId="{B429FA59-CA26-460B-BC35-08CC9773C587}" sibTransId="{7E326203-E287-43E4-92D5-0FA0E653A766}"/>
    <dgm:cxn modelId="{A58EDDF0-17A8-476D-B20D-16D7A3F85702}" type="presOf" srcId="{7E326203-E287-43E4-92D5-0FA0E653A766}" destId="{863E46E8-457B-43BE-9E5D-65761A7E6CBA}" srcOrd="0" destOrd="0" presId="urn:microsoft.com/office/officeart/2005/8/layout/vProcess5"/>
    <dgm:cxn modelId="{FF3B4978-2C40-4CDA-AF88-AA3FD7B0A36B}" srcId="{D16FA97A-75CE-4DB2-8745-356B90E4DBE4}" destId="{42D69AA1-4B2B-4B81-977B-85A05BE0CD32}" srcOrd="1" destOrd="0" parTransId="{91EC3A12-081B-4134-BB06-3496F9243BDC}" sibTransId="{86A5FEFD-4178-4B29-8892-03FC1BE54935}"/>
    <dgm:cxn modelId="{667D68AE-4717-4520-8E04-6E2A66BA8782}" srcId="{D16FA97A-75CE-4DB2-8745-356B90E4DBE4}" destId="{E099325F-829F-4A3B-AE2B-12433143573D}" srcOrd="3" destOrd="0" parTransId="{BD3026B0-7FF5-4533-86A6-8F3604A24DCF}" sibTransId="{C1E6DB6D-DC87-44B8-8B8B-62A5D6BC7030}"/>
    <dgm:cxn modelId="{EA34DF91-3BE2-4181-BC53-E94DFAA7836A}" type="presOf" srcId="{8F335B28-4F4A-4E22-81B1-F6722569A402}" destId="{2230B802-CC7C-4546-A6A4-F33A8A48F6F4}" srcOrd="0" destOrd="0" presId="urn:microsoft.com/office/officeart/2005/8/layout/vProcess5"/>
    <dgm:cxn modelId="{89F56504-53BC-4C7A-A338-49693CD72E8C}" srcId="{D16FA97A-75CE-4DB2-8745-356B90E4DBE4}" destId="{8F335B28-4F4A-4E22-81B1-F6722569A402}" srcOrd="2" destOrd="0" parTransId="{22D2B71C-61A1-4758-BD4C-37199C51D19C}" sibTransId="{899D7382-28E3-4860-ADCB-93A457876660}"/>
    <dgm:cxn modelId="{529A5F6B-1275-420F-BD55-4506E90F907E}" type="presParOf" srcId="{46733210-B808-49BC-A9CF-E08F25E8972B}" destId="{B15DBA81-37B2-44BA-9196-96C424314BC1}" srcOrd="0" destOrd="0" presId="urn:microsoft.com/office/officeart/2005/8/layout/vProcess5"/>
    <dgm:cxn modelId="{9FC59100-CAFB-45BC-88CD-7BDC9F3F790C}" type="presParOf" srcId="{46733210-B808-49BC-A9CF-E08F25E8972B}" destId="{3B2EDC58-FE91-448A-B40D-75B6060B5472}" srcOrd="1" destOrd="0" presId="urn:microsoft.com/office/officeart/2005/8/layout/vProcess5"/>
    <dgm:cxn modelId="{65E95B5F-DD66-4C94-9759-0C04CD357CCE}" type="presParOf" srcId="{46733210-B808-49BC-A9CF-E08F25E8972B}" destId="{203A7EB5-2B8B-4587-8A14-761B332E4D6A}" srcOrd="2" destOrd="0" presId="urn:microsoft.com/office/officeart/2005/8/layout/vProcess5"/>
    <dgm:cxn modelId="{5297F20F-DD81-447A-89A4-CA28D8A8E4C8}" type="presParOf" srcId="{46733210-B808-49BC-A9CF-E08F25E8972B}" destId="{2230B802-CC7C-4546-A6A4-F33A8A48F6F4}" srcOrd="3" destOrd="0" presId="urn:microsoft.com/office/officeart/2005/8/layout/vProcess5"/>
    <dgm:cxn modelId="{5DF1C33A-78C2-4616-825A-FC2C15384D78}" type="presParOf" srcId="{46733210-B808-49BC-A9CF-E08F25E8972B}" destId="{33883DA0-362B-4C11-967E-C4758A3EB4AA}" srcOrd="4" destOrd="0" presId="urn:microsoft.com/office/officeart/2005/8/layout/vProcess5"/>
    <dgm:cxn modelId="{A8C098E7-4D30-483E-A4D5-BAA3BE128843}" type="presParOf" srcId="{46733210-B808-49BC-A9CF-E08F25E8972B}" destId="{863E46E8-457B-43BE-9E5D-65761A7E6CBA}" srcOrd="5" destOrd="0" presId="urn:microsoft.com/office/officeart/2005/8/layout/vProcess5"/>
    <dgm:cxn modelId="{3DA7C840-AD1C-43F3-B8AC-7A91EDD8018A}" type="presParOf" srcId="{46733210-B808-49BC-A9CF-E08F25E8972B}" destId="{F65395CA-B322-47E6-B4F8-8F74907EA556}" srcOrd="6" destOrd="0" presId="urn:microsoft.com/office/officeart/2005/8/layout/vProcess5"/>
    <dgm:cxn modelId="{F842A07C-1158-4D81-835B-4D3FFE6AD419}" type="presParOf" srcId="{46733210-B808-49BC-A9CF-E08F25E8972B}" destId="{369633E0-BF18-4C7E-A512-59B5C53F6A77}" srcOrd="7" destOrd="0" presId="urn:microsoft.com/office/officeart/2005/8/layout/vProcess5"/>
    <dgm:cxn modelId="{C55A317B-A7A0-44EB-BC3E-D63510C1949F}" type="presParOf" srcId="{46733210-B808-49BC-A9CF-E08F25E8972B}" destId="{E05AA2CC-8008-4CC6-B783-75567F7D96E0}" srcOrd="8" destOrd="0" presId="urn:microsoft.com/office/officeart/2005/8/layout/vProcess5"/>
    <dgm:cxn modelId="{9258F6CB-03FA-48C0-81A5-F2933EDF426F}" type="presParOf" srcId="{46733210-B808-49BC-A9CF-E08F25E8972B}" destId="{A76B5478-B8EC-4584-9DE6-9027E159EEC3}" srcOrd="9" destOrd="0" presId="urn:microsoft.com/office/officeart/2005/8/layout/vProcess5"/>
    <dgm:cxn modelId="{9AF2FFF9-13A6-447C-8C3A-515D268ABE51}" type="presParOf" srcId="{46733210-B808-49BC-A9CF-E08F25E8972B}" destId="{45D7D8A2-E7BA-44B0-B906-BE3F12EC42A4}" srcOrd="10" destOrd="0" presId="urn:microsoft.com/office/officeart/2005/8/layout/vProcess5"/>
    <dgm:cxn modelId="{EAFD10D9-E57E-425C-BA7C-1DD484777523}" type="presParOf" srcId="{46733210-B808-49BC-A9CF-E08F25E8972B}" destId="{3DDD0F93-9E97-40A8-A909-C1F1FEDA63D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7FA27-2CF2-4B1D-965C-A1C4BFA159FF}">
      <dsp:nvSpPr>
        <dsp:cNvPr id="0" name=""/>
        <dsp:cNvSpPr/>
      </dsp:nvSpPr>
      <dsp:spPr>
        <a:xfrm>
          <a:off x="2166" y="1920"/>
          <a:ext cx="2112764" cy="66240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thích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6" y="1920"/>
        <a:ext cx="2112764" cy="662400"/>
      </dsp:txXfrm>
    </dsp:sp>
    <dsp:sp modelId="{181BD3FA-B764-4A2B-B232-17ED900E0004}">
      <dsp:nvSpPr>
        <dsp:cNvPr id="0" name=""/>
        <dsp:cNvSpPr/>
      </dsp:nvSpPr>
      <dsp:spPr>
        <a:xfrm>
          <a:off x="2166" y="664320"/>
          <a:ext cx="2112764" cy="1010160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Android, IOS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6" y="664320"/>
        <a:ext cx="2112764" cy="1010160"/>
      </dsp:txXfrm>
    </dsp:sp>
    <dsp:sp modelId="{A052F408-EBD3-4E61-9F4B-E05159551120}">
      <dsp:nvSpPr>
        <dsp:cNvPr id="0" name=""/>
        <dsp:cNvSpPr/>
      </dsp:nvSpPr>
      <dsp:spPr>
        <a:xfrm>
          <a:off x="2410717" y="1920"/>
          <a:ext cx="2112764" cy="66240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0717" y="1920"/>
        <a:ext cx="2112764" cy="662400"/>
      </dsp:txXfrm>
    </dsp:sp>
    <dsp:sp modelId="{9CC9A6E0-8C80-4F1D-A58C-C94D98AC5486}">
      <dsp:nvSpPr>
        <dsp:cNvPr id="0" name=""/>
        <dsp:cNvSpPr/>
      </dsp:nvSpPr>
      <dsp:spPr>
        <a:xfrm>
          <a:off x="2410717" y="664320"/>
          <a:ext cx="2112764" cy="1010160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Vừa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nhỏ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0717" y="664320"/>
        <a:ext cx="2112764" cy="1010160"/>
      </dsp:txXfrm>
    </dsp:sp>
    <dsp:sp modelId="{FF8B18D8-9D50-4552-83CF-ED3327B08D0B}">
      <dsp:nvSpPr>
        <dsp:cNvPr id="0" name=""/>
        <dsp:cNvSpPr/>
      </dsp:nvSpPr>
      <dsp:spPr>
        <a:xfrm>
          <a:off x="4819269" y="1920"/>
          <a:ext cx="2112764" cy="66240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9269" y="1920"/>
        <a:ext cx="2112764" cy="662400"/>
      </dsp:txXfrm>
    </dsp:sp>
    <dsp:sp modelId="{D6900BF4-002A-4FCA-94E5-D8B78133D52B}">
      <dsp:nvSpPr>
        <dsp:cNvPr id="0" name=""/>
        <dsp:cNvSpPr/>
      </dsp:nvSpPr>
      <dsp:spPr>
        <a:xfrm>
          <a:off x="4819269" y="664320"/>
          <a:ext cx="2112764" cy="1010160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tại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nhà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9269" y="664320"/>
        <a:ext cx="2112764" cy="101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EDC58-FE91-448A-B40D-75B6060B5472}">
      <dsp:nvSpPr>
        <dsp:cNvPr id="0" name=""/>
        <dsp:cNvSpPr/>
      </dsp:nvSpPr>
      <dsp:spPr>
        <a:xfrm>
          <a:off x="0" y="0"/>
          <a:ext cx="4389120" cy="63144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38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94" y="18494"/>
        <a:ext cx="3654386" cy="594455"/>
      </dsp:txXfrm>
    </dsp:sp>
    <dsp:sp modelId="{203A7EB5-2B8B-4587-8A14-761B332E4D6A}">
      <dsp:nvSpPr>
        <dsp:cNvPr id="0" name=""/>
        <dsp:cNvSpPr/>
      </dsp:nvSpPr>
      <dsp:spPr>
        <a:xfrm>
          <a:off x="367588" y="746251"/>
          <a:ext cx="4389120" cy="63144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Testcase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84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082" y="764745"/>
        <a:ext cx="3574104" cy="594455"/>
      </dsp:txXfrm>
    </dsp:sp>
    <dsp:sp modelId="{2230B802-CC7C-4546-A6A4-F33A8A48F6F4}">
      <dsp:nvSpPr>
        <dsp:cNvPr id="0" name=""/>
        <dsp:cNvSpPr/>
      </dsp:nvSpPr>
      <dsp:spPr>
        <a:xfrm>
          <a:off x="729691" y="1492503"/>
          <a:ext cx="4389120" cy="63144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Passed: 84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8185" y="1510997"/>
        <a:ext cx="3579591" cy="594455"/>
      </dsp:txXfrm>
    </dsp:sp>
    <dsp:sp modelId="{33883DA0-362B-4C11-967E-C4758A3EB4AA}">
      <dsp:nvSpPr>
        <dsp:cNvPr id="0" name=""/>
        <dsp:cNvSpPr/>
      </dsp:nvSpPr>
      <dsp:spPr>
        <a:xfrm>
          <a:off x="1097279" y="2238755"/>
          <a:ext cx="4389120" cy="63144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Failed: 0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5773" y="2257249"/>
        <a:ext cx="3574104" cy="594455"/>
      </dsp:txXfrm>
    </dsp:sp>
    <dsp:sp modelId="{863E46E8-457B-43BE-9E5D-65761A7E6CBA}">
      <dsp:nvSpPr>
        <dsp:cNvPr id="0" name=""/>
        <dsp:cNvSpPr/>
      </dsp:nvSpPr>
      <dsp:spPr>
        <a:xfrm>
          <a:off x="3978681" y="483628"/>
          <a:ext cx="410438" cy="410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71030" y="483628"/>
        <a:ext cx="225740" cy="308855"/>
      </dsp:txXfrm>
    </dsp:sp>
    <dsp:sp modelId="{F65395CA-B322-47E6-B4F8-8F74907EA556}">
      <dsp:nvSpPr>
        <dsp:cNvPr id="0" name=""/>
        <dsp:cNvSpPr/>
      </dsp:nvSpPr>
      <dsp:spPr>
        <a:xfrm>
          <a:off x="4346270" y="1229880"/>
          <a:ext cx="410438" cy="410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438619" y="1229880"/>
        <a:ext cx="225740" cy="308855"/>
      </dsp:txXfrm>
    </dsp:sp>
    <dsp:sp modelId="{369633E0-BF18-4C7E-A512-59B5C53F6A77}">
      <dsp:nvSpPr>
        <dsp:cNvPr id="0" name=""/>
        <dsp:cNvSpPr/>
      </dsp:nvSpPr>
      <dsp:spPr>
        <a:xfrm>
          <a:off x="4708372" y="1976132"/>
          <a:ext cx="410438" cy="410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800721" y="1976132"/>
        <a:ext cx="225740" cy="308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CC8BE-60E6-4586-A7F2-D7CE412F177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1595-8428-40F0-B9CD-719102C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F1595-8428-40F0-B9CD-719102CED3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D Desktop Technology Wallpaper Backgrounds For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47800" y="361950"/>
            <a:ext cx="6400800" cy="3046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KHÓA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LUẬN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TỐT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NGHIỆP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tài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ứng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dụng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giúp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đặt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món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trên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bị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di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động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517085"/>
            <a:ext cx="2947147" cy="954107"/>
          </a:xfrm>
          <a:prstGeom prst="rect">
            <a:avLst/>
          </a:prstGeom>
          <a:solidFill>
            <a:schemeClr val="tx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18058511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18040711 –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9173" y="55662"/>
            <a:ext cx="964827" cy="306288"/>
          </a:xfrm>
          <a:prstGeom prst="rect">
            <a:avLst/>
          </a:prstGeom>
          <a:solidFill>
            <a:schemeClr val="tx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30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79081" y="114301"/>
            <a:ext cx="354244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6829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Firebase Storage: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207454"/>
            <a:ext cx="792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:\Users\ttuanphuc\Downloads\storage-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" y="1128184"/>
            <a:ext cx="4587240" cy="278955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194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79081" y="114301"/>
            <a:ext cx="354244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6829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Node JS: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949657"/>
            <a:ext cx="792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Nodejs là một nền tảng (Platform) phát triển độc lập được xây dựng ở trên Javascript Runtime của Chrome mà chúng ta có thể xây dựng được các ứng dụng mạng một cách nhanh chóng và dễ dàng mở rộng</a:t>
            </a:r>
            <a:r>
              <a:rPr lang="vi-VN" dirty="0" smtClean="0">
                <a:solidFill>
                  <a:schemeClr val="bg1"/>
                </a:solidFill>
                <a:latin typeface="+mj-lt"/>
              </a:rPr>
              <a:t>.</a:t>
            </a:r>
            <a:endParaRPr lang="vi-V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 descr="https://miro.medium.com/max/2404/1*ODU5V_oAmYmzvZ1wIw3rD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00150"/>
            <a:ext cx="4465835" cy="262777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099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79081" y="114301"/>
            <a:ext cx="354244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6829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Expo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503" y="44767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https://miro.medium.com/max/1400/1*zDJ8oVvuwo4Pou2YZrVY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92" y="1296665"/>
            <a:ext cx="4762221" cy="287965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326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79081" y="114301"/>
            <a:ext cx="354244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68299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Elastic Compute Cloud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051" y="4207632"/>
            <a:ext cx="792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Elastic Compute Cloud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9" name="Picture 8" descr="Amazon EC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43352"/>
            <a:ext cx="4487113" cy="27893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91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83821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Use case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7999" y="114301"/>
            <a:ext cx="466461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83821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use case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7999" y="114301"/>
            <a:ext cx="466461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15427"/>
              </p:ext>
            </p:extLst>
          </p:nvPr>
        </p:nvGraphicFramePr>
        <p:xfrm>
          <a:off x="0" y="5"/>
          <a:ext cx="9143999" cy="514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2171343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782114681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692438764"/>
                    </a:ext>
                  </a:extLst>
                </a:gridCol>
              </a:tblGrid>
              <a:tr h="209165">
                <a:tc gridSpan="3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case: </a:t>
                      </a:r>
                      <a:r>
                        <a:rPr lang="vi-V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</a:t>
                      </a:r>
                      <a:r>
                        <a:rPr lang="en-US" sz="9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03.1</a:t>
                      </a:r>
                      <a:r>
                        <a:rPr lang="vi-VN" sz="9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9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87036"/>
                  </a:ext>
                </a:extLst>
              </a:tr>
              <a:tr h="2091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08763"/>
                  </a:ext>
                </a:extLst>
              </a:tr>
              <a:tr h="21608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2724"/>
                  </a:ext>
                </a:extLst>
              </a:tr>
              <a:tr h="2091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92643"/>
                  </a:ext>
                </a:extLst>
              </a:tr>
              <a:tr h="2091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10752"/>
                  </a:ext>
                </a:extLst>
              </a:tr>
              <a:tr h="20916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vừa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21766"/>
                  </a:ext>
                </a:extLst>
              </a:tr>
              <a:tr h="209165">
                <a:tc rowSpan="11"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(Basic flows)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thống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6826"/>
                  </a:ext>
                </a:extLst>
              </a:tr>
              <a:tr h="449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22155"/>
                  </a:ext>
                </a:extLst>
              </a:tr>
              <a:tr h="326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82394"/>
                  </a:ext>
                </a:extLst>
              </a:tr>
              <a:tr h="326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64304"/>
                  </a:ext>
                </a:extLst>
              </a:tr>
              <a:tr h="326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74728"/>
                  </a:ext>
                </a:extLst>
              </a:tr>
              <a:tr h="326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05904"/>
                  </a:ext>
                </a:extLst>
              </a:tr>
              <a:tr h="6125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3104"/>
                  </a:ext>
                </a:extLst>
              </a:tr>
              <a:tr h="326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79764"/>
                  </a:ext>
                </a:extLst>
              </a:tr>
              <a:tr h="439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62657"/>
                  </a:ext>
                </a:extLst>
              </a:tr>
              <a:tr h="326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676489"/>
                  </a:ext>
                </a:extLst>
              </a:tr>
              <a:tr h="2135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78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24716"/>
              </p:ext>
            </p:extLst>
          </p:nvPr>
        </p:nvGraphicFramePr>
        <p:xfrm>
          <a:off x="0" y="4"/>
          <a:ext cx="9143999" cy="5169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2171343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782114681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692438764"/>
                    </a:ext>
                  </a:extLst>
                </a:gridCol>
              </a:tblGrid>
              <a:tr h="198848">
                <a:tc gridSpan="3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case: </a:t>
                      </a:r>
                      <a:r>
                        <a:rPr lang="vi-VN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UC0</a:t>
                      </a:r>
                      <a:r>
                        <a:rPr lang="en-US" sz="9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03.1</a:t>
                      </a:r>
                      <a:r>
                        <a:rPr lang="vi-VN" sz="9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9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87036"/>
                  </a:ext>
                </a:extLst>
              </a:tr>
              <a:tr h="310246">
                <a:tc rowSpan="12"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(Basic flows)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giỏ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28675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giỏ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54085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giỏ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96589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24443"/>
                  </a:ext>
                </a:extLst>
              </a:tr>
              <a:tr h="405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14226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49870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89379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ý.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41636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50334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giỏ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68267"/>
                  </a:ext>
                </a:extLst>
              </a:tr>
              <a:tr h="405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bếp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66087"/>
                  </a:ext>
                </a:extLst>
              </a:tr>
              <a:tr h="310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9875" algn="l"/>
                        </a:tabLs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6111"/>
                  </a:ext>
                </a:extLst>
              </a:tr>
              <a:tr h="205425">
                <a:tc rowSpan="4"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(Alternate flow):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uống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80721"/>
                  </a:ext>
                </a:extLst>
              </a:tr>
              <a:tr h="205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19.1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045548"/>
                  </a:ext>
                </a:extLst>
              </a:tr>
              <a:tr h="405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20.1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giỏ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rỗng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uống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649862"/>
                  </a:ext>
                </a:extLst>
              </a:tr>
              <a:tr h="215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66" marR="2526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1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17997" y="114301"/>
            <a:ext cx="46646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27055" y="590799"/>
            <a:ext cx="304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Class diagram: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03150" y="819150"/>
            <a:ext cx="3352800" cy="340735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74826" y="1226214"/>
            <a:ext cx="4315968" cy="731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CƠ SỞ LÝ 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4826" y="2254915"/>
            <a:ext cx="4315968" cy="731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PHÂN TÍCH VÀ THIẾT 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74826" y="163651"/>
            <a:ext cx="4316774" cy="7316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. 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74826" y="3283616"/>
            <a:ext cx="4315968" cy="731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HIỆN THỰC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0" y="52950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91219" y="4653744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86200" y="3644159"/>
            <a:ext cx="685800" cy="5217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86200" y="1591974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71800" y="535996"/>
            <a:ext cx="819419" cy="638179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1800" y="3933825"/>
            <a:ext cx="819419" cy="719919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41273" y="4274821"/>
            <a:ext cx="4315968" cy="731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KẾT 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558776" y="2620675"/>
            <a:ext cx="1013224" cy="8659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450403" y="1591974"/>
            <a:ext cx="435797" cy="30212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50403" y="3283616"/>
            <a:ext cx="435797" cy="360543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-227056" y="590799"/>
            <a:ext cx="3427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Screen Flow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diagram: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7997" y="114301"/>
            <a:ext cx="46646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-227056" y="590799"/>
            <a:ext cx="4189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Entity Relationship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diagram: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7997" y="114301"/>
            <a:ext cx="46646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20279" y="114301"/>
            <a:ext cx="22600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27055" y="590799"/>
            <a:ext cx="304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1200150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Amazon EC2 deploy server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t2.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vCPU: 1 (2.5Ghz)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1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20279" y="114301"/>
            <a:ext cx="22600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27055" y="590799"/>
            <a:ext cx="304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587415"/>
            <a:ext cx="7938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lient -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 5.2.0,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 16.13.0,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React native, Firebase Storage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lient–server model - Wikiped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2" y="1142653"/>
            <a:ext cx="4232275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12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27056" y="590799"/>
            <a:ext cx="3808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278" y="114301"/>
            <a:ext cx="22600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4843139"/>
            <a:ext cx="2214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399" y="1075597"/>
            <a:ext cx="2181067" cy="366060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034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27056" y="590799"/>
            <a:ext cx="3808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278" y="114301"/>
            <a:ext cx="22600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62651" y="4827900"/>
            <a:ext cx="2214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399" y="979879"/>
            <a:ext cx="2295881" cy="38291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2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27056" y="590799"/>
            <a:ext cx="3808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278" y="114301"/>
            <a:ext cx="22600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4854199"/>
            <a:ext cx="2214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20278" y="994316"/>
            <a:ext cx="2260042" cy="384882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5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3" y="-19050"/>
            <a:ext cx="9177867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73052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953" y="1982569"/>
            <a:ext cx="792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(Android, IOS)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0701" y="114301"/>
            <a:ext cx="22392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27056" y="590799"/>
            <a:ext cx="3808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278" y="114301"/>
            <a:ext cx="22600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4843139"/>
            <a:ext cx="2214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28940" y="987901"/>
            <a:ext cx="2151380" cy="369824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428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27056" y="590799"/>
            <a:ext cx="5256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278" y="114301"/>
            <a:ext cx="22600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84640955"/>
              </p:ext>
            </p:extLst>
          </p:nvPr>
        </p:nvGraphicFramePr>
        <p:xfrm>
          <a:off x="2286000" y="1288174"/>
          <a:ext cx="5486400" cy="287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7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5241" y="114301"/>
            <a:ext cx="209012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505601"/>
            <a:ext cx="365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428571"/>
            <a:ext cx="79386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5241" y="114301"/>
            <a:ext cx="209012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505601"/>
            <a:ext cx="365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428571"/>
            <a:ext cx="79386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Laptop, PC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225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5241" y="114301"/>
            <a:ext cx="209012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505601"/>
            <a:ext cx="365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428571"/>
            <a:ext cx="79386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Laptop, PC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OTP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0624" y="2110085"/>
            <a:ext cx="7282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 for watching</a:t>
            </a:r>
            <a:endParaRPr 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77533" y="1141239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0701" y="114301"/>
            <a:ext cx="223920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8" descr="Xác định mục tiêu và mục đích cho cuộc số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4950"/>
            <a:ext cx="4036935" cy="287872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73052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04"/>
            <a:ext cx="9144000" cy="51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30025036"/>
              </p:ext>
            </p:extLst>
          </p:nvPr>
        </p:nvGraphicFramePr>
        <p:xfrm>
          <a:off x="1104900" y="2077224"/>
          <a:ext cx="69342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530701" y="114301"/>
            <a:ext cx="22392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7305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04"/>
            <a:ext cx="9144000" cy="51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7305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0701" y="114301"/>
            <a:ext cx="22392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953" y="1276350"/>
            <a:ext cx="7922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04"/>
            <a:ext cx="9144000" cy="51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7305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0701" y="114301"/>
            <a:ext cx="22392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953" y="1276350"/>
            <a:ext cx="7922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04"/>
            <a:ext cx="9144000" cy="51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7305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0701" y="114301"/>
            <a:ext cx="22392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953" y="1276350"/>
            <a:ext cx="7922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bếp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bếp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04"/>
            <a:ext cx="9144000" cy="51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7305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0701" y="114301"/>
            <a:ext cx="22392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953" y="1276350"/>
            <a:ext cx="7922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1449</Words>
  <Application>Microsoft Office PowerPoint</Application>
  <PresentationFormat>On-screen Show (16:9)</PresentationFormat>
  <Paragraphs>198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phuc</cp:lastModifiedBy>
  <cp:revision>645</cp:revision>
  <dcterms:created xsi:type="dcterms:W3CDTF">2006-08-16T00:00:00Z</dcterms:created>
  <dcterms:modified xsi:type="dcterms:W3CDTF">2022-05-29T17:32:16Z</dcterms:modified>
</cp:coreProperties>
</file>