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7" r:id="rId4"/>
    <p:sldId id="272" r:id="rId5"/>
    <p:sldId id="268" r:id="rId6"/>
    <p:sldId id="269" r:id="rId7"/>
    <p:sldId id="270" r:id="rId8"/>
    <p:sldId id="27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88CF9-69BB-4C6E-87DD-42A090C6313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AD5A-EFDA-4C1E-8230-1CD93387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AD5A-EFDA-4C1E-8230-1CD93387B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97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2" y="6380083"/>
            <a:ext cx="523434" cy="477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183" y="2218484"/>
            <a:ext cx="473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BTOR</a:t>
            </a:r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Training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183" y="4077608"/>
            <a:ext cx="51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– Composite intent v2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90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Supported Device Type and Supported Release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66558"/>
              </p:ext>
            </p:extLst>
          </p:nvPr>
        </p:nvGraphicFramePr>
        <p:xfrm>
          <a:off x="1042540" y="1671234"/>
          <a:ext cx="10212200" cy="378841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106100">
                  <a:extLst>
                    <a:ext uri="{9D8B030D-6E8A-4147-A177-3AD203B41FA5}">
                      <a16:colId xmlns:a16="http://schemas.microsoft.com/office/drawing/2014/main" val="1765942256"/>
                    </a:ext>
                  </a:extLst>
                </a:gridCol>
                <a:gridCol w="5106100">
                  <a:extLst>
                    <a:ext uri="{9D8B030D-6E8A-4147-A177-3AD203B41FA5}">
                      <a16:colId xmlns:a16="http://schemas.microsoft.com/office/drawing/2014/main" val="533629320"/>
                    </a:ext>
                  </a:extLst>
                </a:gridCol>
              </a:tblGrid>
              <a:tr h="8128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Supported Device Type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LS-FX, LS-MF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732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Supported Device Release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429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NBI</a:t>
                      </a:r>
                      <a:r>
                        <a:rPr lang="en-US" sz="2000" b="1" dirty="0" smtClean="0"/>
                        <a:t> Impact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378"/>
                  </a:ext>
                </a:extLst>
              </a:tr>
              <a:tr h="7442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Migration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19728"/>
                  </a:ext>
                </a:extLst>
              </a:tr>
              <a:tr h="6691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Intent Up 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5046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20" y="1440180"/>
            <a:ext cx="9364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HSI</a:t>
            </a:r>
            <a:r>
              <a:rPr lang="en-US" dirty="0" smtClean="0"/>
              <a:t>-Service composite intent</a:t>
            </a:r>
            <a:r>
              <a:rPr lang="en-US" dirty="0"/>
              <a:t> </a:t>
            </a:r>
            <a:r>
              <a:rPr lang="en-US" dirty="0" smtClean="0"/>
              <a:t>with child intents: </a:t>
            </a:r>
            <a:r>
              <a:rPr lang="en-US" dirty="0" err="1" smtClean="0"/>
              <a:t>ONT</a:t>
            </a:r>
            <a:r>
              <a:rPr lang="en-US" dirty="0" smtClean="0"/>
              <a:t>, L2infra and L2user.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20" y="1440180"/>
            <a:ext cx="936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" y="2068800"/>
            <a:ext cx="11440018" cy="3440828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704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HSI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-Service Configuration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91" y="1112520"/>
            <a:ext cx="11001987" cy="4918201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73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Expected Results -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ONT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0" y="935274"/>
            <a:ext cx="9868500" cy="5319237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Rectangle 10"/>
          <p:cNvSpPr/>
          <p:nvPr/>
        </p:nvSpPr>
        <p:spPr>
          <a:xfrm>
            <a:off x="4506686" y="935274"/>
            <a:ext cx="699796" cy="3710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7543" y="4683967"/>
            <a:ext cx="942392" cy="47586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Expected Results -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L2Infra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935274"/>
            <a:ext cx="9420478" cy="5372220"/>
          </a:xfrm>
          <a:prstGeom prst="rect">
            <a:avLst/>
          </a:prstGeom>
          <a:ln w="3175"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679510" y="4077478"/>
            <a:ext cx="877078" cy="541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3273" y="4730620"/>
            <a:ext cx="1026368" cy="503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96900" y="5831633"/>
            <a:ext cx="1222310" cy="45039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Expected Results -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L2User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4" y="995810"/>
            <a:ext cx="10661406" cy="4999261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4096139" y="4376057"/>
            <a:ext cx="1352939" cy="55983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84971" y="3900196"/>
            <a:ext cx="755780" cy="5038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74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phuc</cp:lastModifiedBy>
  <cp:revision>43</cp:revision>
  <dcterms:created xsi:type="dcterms:W3CDTF">2025-01-20T10:36:16Z</dcterms:created>
  <dcterms:modified xsi:type="dcterms:W3CDTF">2025-01-20T17:19:13Z</dcterms:modified>
</cp:coreProperties>
</file>