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7" r:id="rId4"/>
    <p:sldId id="272" r:id="rId5"/>
    <p:sldId id="268" r:id="rId6"/>
    <p:sldId id="269" r:id="rId7"/>
    <p:sldId id="270" r:id="rId8"/>
    <p:sldId id="271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88CF9-69BB-4C6E-87DD-42A090C6313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2AD5A-EFDA-4C1E-8230-1CD93387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5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2AD5A-EFDA-4C1E-8230-1CD93387B8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0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7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6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3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8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1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8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7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A6522-BBC0-4EBD-9BB6-06346DE428FA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B755-7FF4-4C92-9EE9-F88327BCF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4975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92" y="6380083"/>
            <a:ext cx="523434" cy="4779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183" y="2218484"/>
            <a:ext cx="473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BTOR</a:t>
            </a:r>
            <a:r>
              <a:rPr lang="en-US" sz="3600" b="1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Training</a:t>
            </a:r>
            <a:endParaRPr lang="en-US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183" y="4077608"/>
            <a:ext cx="515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 – Composite intent v2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818" y="6455314"/>
            <a:ext cx="22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7903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320" y="412054"/>
            <a:ext cx="801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Supported Device Type and Supported Release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766558"/>
              </p:ext>
            </p:extLst>
          </p:nvPr>
        </p:nvGraphicFramePr>
        <p:xfrm>
          <a:off x="1042540" y="1671234"/>
          <a:ext cx="10212200" cy="3788412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5106100">
                  <a:extLst>
                    <a:ext uri="{9D8B030D-6E8A-4147-A177-3AD203B41FA5}">
                      <a16:colId xmlns:a16="http://schemas.microsoft.com/office/drawing/2014/main" val="1765942256"/>
                    </a:ext>
                  </a:extLst>
                </a:gridCol>
                <a:gridCol w="5106100">
                  <a:extLst>
                    <a:ext uri="{9D8B030D-6E8A-4147-A177-3AD203B41FA5}">
                      <a16:colId xmlns:a16="http://schemas.microsoft.com/office/drawing/2014/main" val="533629320"/>
                    </a:ext>
                  </a:extLst>
                </a:gridCol>
              </a:tblGrid>
              <a:tr h="81288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Supported Device Type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LS-FX, LS-MF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97323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Supported Device Release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01429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NBI</a:t>
                      </a:r>
                      <a:r>
                        <a:rPr lang="en-US" sz="2000" b="1" dirty="0" smtClean="0"/>
                        <a:t> Impact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97378"/>
                  </a:ext>
                </a:extLst>
              </a:tr>
              <a:tr h="74428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Migration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219728"/>
                  </a:ext>
                </a:extLst>
              </a:tr>
              <a:tr h="66914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Intent Up Version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150464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4" y="6383866"/>
            <a:ext cx="1343212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904" y="6219736"/>
            <a:ext cx="1733792" cy="638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818" y="6455314"/>
            <a:ext cx="22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2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39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320" y="412054"/>
            <a:ext cx="801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Requirements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4" y="6383866"/>
            <a:ext cx="1343212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904" y="6219736"/>
            <a:ext cx="1733792" cy="638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818" y="6455314"/>
            <a:ext cx="22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9720" y="1440180"/>
            <a:ext cx="9364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 err="1" smtClean="0"/>
              <a:t>HSI</a:t>
            </a:r>
            <a:r>
              <a:rPr lang="en-US" dirty="0" smtClean="0"/>
              <a:t>-Service composite intent</a:t>
            </a:r>
            <a:r>
              <a:rPr lang="en-US" dirty="0"/>
              <a:t> </a:t>
            </a:r>
            <a:r>
              <a:rPr lang="en-US" dirty="0" smtClean="0"/>
              <a:t>with child intents: </a:t>
            </a:r>
            <a:r>
              <a:rPr lang="en-US" dirty="0" err="1" smtClean="0"/>
              <a:t>ONT</a:t>
            </a:r>
            <a:r>
              <a:rPr lang="en-US" dirty="0" smtClean="0"/>
              <a:t>, L2infra and L2user.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320" y="412054"/>
            <a:ext cx="801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Requirements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4" y="6383866"/>
            <a:ext cx="1343212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904" y="6219736"/>
            <a:ext cx="1733792" cy="638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818" y="6455314"/>
            <a:ext cx="22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9720" y="1440180"/>
            <a:ext cx="936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18" y="2068800"/>
            <a:ext cx="11440018" cy="3440828"/>
          </a:xfrm>
          <a:prstGeom prst="rect">
            <a:avLst/>
          </a:prstGeom>
          <a:ln w="31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704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320" y="412054"/>
            <a:ext cx="801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HSI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-Service Configuration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4" y="6383866"/>
            <a:ext cx="1343212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904" y="6219736"/>
            <a:ext cx="1733792" cy="638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818" y="6455314"/>
            <a:ext cx="22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91" y="1112520"/>
            <a:ext cx="11001987" cy="4918201"/>
          </a:xfrm>
          <a:prstGeom prst="rect">
            <a:avLst/>
          </a:prstGeom>
          <a:ln w="31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273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320" y="412054"/>
            <a:ext cx="801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Expected Results -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ONT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4" y="6383866"/>
            <a:ext cx="1343212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904" y="6219736"/>
            <a:ext cx="1733792" cy="638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818" y="6455314"/>
            <a:ext cx="22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320" y="935274"/>
            <a:ext cx="9868500" cy="5319237"/>
          </a:xfrm>
          <a:prstGeom prst="rect">
            <a:avLst/>
          </a:prstGeom>
          <a:ln w="31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92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320" y="412054"/>
            <a:ext cx="801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Expected Results -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L2Infra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4" y="6383866"/>
            <a:ext cx="1343212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904" y="6219736"/>
            <a:ext cx="1733792" cy="638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818" y="6455314"/>
            <a:ext cx="22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935274"/>
            <a:ext cx="9420478" cy="5346757"/>
          </a:xfrm>
          <a:prstGeom prst="rect">
            <a:avLst/>
          </a:prstGeom>
          <a:ln w="31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206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320" y="412054"/>
            <a:ext cx="8010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Expected Results -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 L2User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4" y="6383866"/>
            <a:ext cx="1343212" cy="390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904" y="6219736"/>
            <a:ext cx="1733792" cy="638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818" y="6455314"/>
            <a:ext cx="22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4" y="995810"/>
            <a:ext cx="10661406" cy="4999261"/>
          </a:xfrm>
          <a:prstGeom prst="rect">
            <a:avLst/>
          </a:prstGeom>
          <a:ln w="3175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016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74</Words>
  <Application>Microsoft Office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</dc:creator>
  <cp:lastModifiedBy>phuc</cp:lastModifiedBy>
  <cp:revision>36</cp:revision>
  <dcterms:created xsi:type="dcterms:W3CDTF">2025-01-20T10:36:16Z</dcterms:created>
  <dcterms:modified xsi:type="dcterms:W3CDTF">2025-01-20T17:08:19Z</dcterms:modified>
</cp:coreProperties>
</file>