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9" r:id="rId4"/>
    <p:sldId id="266" r:id="rId5"/>
    <p:sldId id="264" r:id="rId6"/>
    <p:sldId id="262" r:id="rId7"/>
    <p:sldId id="268" r:id="rId8"/>
    <p:sldId id="270" r:id="rId9"/>
    <p:sldId id="271" r:id="rId10"/>
    <p:sldId id="263" r:id="rId11"/>
    <p:sldId id="260" r:id="rId12"/>
  </p:sldIdLst>
  <p:sldSz cx="18288000" cy="10287000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ไอติม" panose="020B0604020202020204" charset="-3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8205A-75AF-4C65-BF05-B5C92C6F4E9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0D3E4-ECF3-4EC5-9C14-947A62F92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0D3E4-ECF3-4EC5-9C14-947A62F925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3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4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8.sv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12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2.svg"/><Relationship Id="rId5" Type="http://schemas.openxmlformats.org/officeDocument/2006/relationships/image" Target="../media/image52.svg"/><Relationship Id="rId15" Type="http://schemas.openxmlformats.org/officeDocument/2006/relationships/image" Target="../media/image60.sv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56.sv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4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4.sv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sv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2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4.sv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4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4.sv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4.sv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4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9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29493" y="740864"/>
            <a:ext cx="2241479" cy="2213933"/>
            <a:chOff x="0" y="0"/>
            <a:chExt cx="2988639" cy="29519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3155" cy="1321738"/>
            </a:xfrm>
            <a:custGeom>
              <a:avLst/>
              <a:gdLst/>
              <a:ahLst/>
              <a:cxnLst/>
              <a:rect l="l" t="t" r="r" b="b"/>
              <a:pathLst>
                <a:path w="1363155" h="1321738">
                  <a:moveTo>
                    <a:pt x="0" y="0"/>
                  </a:moveTo>
                  <a:lnTo>
                    <a:pt x="1363155" y="0"/>
                  </a:lnTo>
                  <a:lnTo>
                    <a:pt x="1363155" y="1321738"/>
                  </a:lnTo>
                  <a:lnTo>
                    <a:pt x="0" y="13217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1630172"/>
              <a:ext cx="1363155" cy="1321738"/>
            </a:xfrm>
            <a:custGeom>
              <a:avLst/>
              <a:gdLst/>
              <a:ahLst/>
              <a:cxnLst/>
              <a:rect l="l" t="t" r="r" b="b"/>
              <a:pathLst>
                <a:path w="1363155" h="1321738">
                  <a:moveTo>
                    <a:pt x="0" y="0"/>
                  </a:moveTo>
                  <a:lnTo>
                    <a:pt x="1363155" y="0"/>
                  </a:lnTo>
                  <a:lnTo>
                    <a:pt x="1363155" y="1321738"/>
                  </a:lnTo>
                  <a:lnTo>
                    <a:pt x="0" y="13217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625484" y="0"/>
              <a:ext cx="1363155" cy="1321738"/>
            </a:xfrm>
            <a:custGeom>
              <a:avLst/>
              <a:gdLst/>
              <a:ahLst/>
              <a:cxnLst/>
              <a:rect l="l" t="t" r="r" b="b"/>
              <a:pathLst>
                <a:path w="1363155" h="1321738">
                  <a:moveTo>
                    <a:pt x="0" y="0"/>
                  </a:moveTo>
                  <a:lnTo>
                    <a:pt x="1363155" y="0"/>
                  </a:lnTo>
                  <a:lnTo>
                    <a:pt x="1363155" y="1321738"/>
                  </a:lnTo>
                  <a:lnTo>
                    <a:pt x="0" y="13217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625484" y="1630172"/>
              <a:ext cx="1363155" cy="1321738"/>
            </a:xfrm>
            <a:custGeom>
              <a:avLst/>
              <a:gdLst/>
              <a:ahLst/>
              <a:cxnLst/>
              <a:rect l="l" t="t" r="r" b="b"/>
              <a:pathLst>
                <a:path w="1363155" h="1321738">
                  <a:moveTo>
                    <a:pt x="0" y="0"/>
                  </a:moveTo>
                  <a:lnTo>
                    <a:pt x="1363155" y="0"/>
                  </a:lnTo>
                  <a:lnTo>
                    <a:pt x="1363155" y="1321738"/>
                  </a:lnTo>
                  <a:lnTo>
                    <a:pt x="0" y="13217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663865" y="1847830"/>
            <a:ext cx="2405921" cy="652952"/>
          </a:xfrm>
          <a:custGeom>
            <a:avLst/>
            <a:gdLst/>
            <a:ahLst/>
            <a:cxnLst/>
            <a:rect l="l" t="t" r="r" b="b"/>
            <a:pathLst>
              <a:path w="2405921" h="652952">
                <a:moveTo>
                  <a:pt x="0" y="0"/>
                </a:moveTo>
                <a:lnTo>
                  <a:pt x="2405921" y="0"/>
                </a:lnTo>
                <a:lnTo>
                  <a:pt x="2405921" y="652952"/>
                </a:lnTo>
                <a:lnTo>
                  <a:pt x="0" y="652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044520" y="8866068"/>
            <a:ext cx="6569687" cy="1718813"/>
          </a:xfrm>
          <a:custGeom>
            <a:avLst/>
            <a:gdLst/>
            <a:ahLst/>
            <a:cxnLst/>
            <a:rect l="l" t="t" r="r" b="b"/>
            <a:pathLst>
              <a:path w="6569687" h="1718813">
                <a:moveTo>
                  <a:pt x="0" y="0"/>
                </a:moveTo>
                <a:lnTo>
                  <a:pt x="6569687" y="0"/>
                </a:lnTo>
                <a:lnTo>
                  <a:pt x="6569687" y="1718813"/>
                </a:lnTo>
                <a:lnTo>
                  <a:pt x="0" y="17188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6679" y="7555361"/>
            <a:ext cx="1265628" cy="1553785"/>
          </a:xfrm>
          <a:custGeom>
            <a:avLst/>
            <a:gdLst/>
            <a:ahLst/>
            <a:cxnLst/>
            <a:rect l="l" t="t" r="r" b="b"/>
            <a:pathLst>
              <a:path w="1265628" h="1553785">
                <a:moveTo>
                  <a:pt x="0" y="0"/>
                </a:moveTo>
                <a:lnTo>
                  <a:pt x="1265628" y="0"/>
                </a:lnTo>
                <a:lnTo>
                  <a:pt x="1265628" y="1553785"/>
                </a:lnTo>
                <a:lnTo>
                  <a:pt x="0" y="1553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790220">
            <a:off x="15585512" y="-379009"/>
            <a:ext cx="3629892" cy="3914590"/>
          </a:xfrm>
          <a:custGeom>
            <a:avLst/>
            <a:gdLst/>
            <a:ahLst/>
            <a:cxnLst/>
            <a:rect l="l" t="t" r="r" b="b"/>
            <a:pathLst>
              <a:path w="3629892" h="3914590">
                <a:moveTo>
                  <a:pt x="0" y="0"/>
                </a:moveTo>
                <a:lnTo>
                  <a:pt x="3629892" y="0"/>
                </a:lnTo>
                <a:lnTo>
                  <a:pt x="3629892" y="3914590"/>
                </a:lnTo>
                <a:lnTo>
                  <a:pt x="0" y="39145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832189" y="2459145"/>
            <a:ext cx="14784737" cy="4154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159"/>
              </a:lnSpc>
            </a:pPr>
            <a:r>
              <a:rPr lang="en-US" sz="15999" dirty="0" smtClean="0">
                <a:solidFill>
                  <a:srgbClr val="FFFFFF"/>
                </a:solidFill>
                <a:latin typeface="ไอติม"/>
              </a:rPr>
              <a:t>PICTURE PUZZLE</a:t>
            </a:r>
            <a:endParaRPr lang="en-US" sz="15999" dirty="0">
              <a:solidFill>
                <a:srgbClr val="FFFFFF"/>
              </a:solidFill>
              <a:latin typeface="ไอติม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313807" y="6959716"/>
            <a:ext cx="3821500" cy="814264"/>
            <a:chOff x="0" y="0"/>
            <a:chExt cx="4501066" cy="1085685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4501066" cy="1085685"/>
              <a:chOff x="0" y="0"/>
              <a:chExt cx="2532509" cy="6604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532509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2532509" h="660400">
                    <a:moveTo>
                      <a:pt x="2408049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08049" y="0"/>
                    </a:lnTo>
                    <a:cubicBezTo>
                      <a:pt x="2476629" y="0"/>
                      <a:pt x="2532509" y="55880"/>
                      <a:pt x="2532509" y="124460"/>
                    </a:cubicBezTo>
                    <a:lnTo>
                      <a:pt x="2532509" y="535940"/>
                    </a:lnTo>
                    <a:cubicBezTo>
                      <a:pt x="2532509" y="604520"/>
                      <a:pt x="2476629" y="660400"/>
                      <a:pt x="2408049" y="660400"/>
                    </a:cubicBezTo>
                    <a:close/>
                  </a:path>
                </a:pathLst>
              </a:custGeom>
              <a:solidFill>
                <a:srgbClr val="F7B2BD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349674" y="170733"/>
              <a:ext cx="3801719" cy="6824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4340"/>
                </a:lnSpc>
                <a:spcBef>
                  <a:spcPct val="0"/>
                </a:spcBef>
              </a:pPr>
              <a:r>
                <a:rPr lang="en-US" sz="3100" b="1" u="none" dirty="0" smtClean="0">
                  <a:solidFill>
                    <a:srgbClr val="FFFFFF"/>
                  </a:solidFill>
                  <a:latin typeface="Montserrat"/>
                </a:rPr>
                <a:t>Animal Theme</a:t>
              </a:r>
              <a:endParaRPr lang="en-US" sz="3100" b="1" u="none" dirty="0">
                <a:solidFill>
                  <a:srgbClr val="FFFFFF"/>
                </a:solidFill>
                <a:latin typeface="Montserra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3384" y="2341616"/>
            <a:ext cx="4958853" cy="5347782"/>
          </a:xfrm>
          <a:custGeom>
            <a:avLst/>
            <a:gdLst/>
            <a:ahLst/>
            <a:cxnLst/>
            <a:rect l="l" t="t" r="r" b="b"/>
            <a:pathLst>
              <a:path w="4958853" h="5347782">
                <a:moveTo>
                  <a:pt x="0" y="0"/>
                </a:moveTo>
                <a:lnTo>
                  <a:pt x="4958853" y="0"/>
                </a:lnTo>
                <a:lnTo>
                  <a:pt x="4958853" y="5347782"/>
                </a:lnTo>
                <a:lnTo>
                  <a:pt x="0" y="5347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86400" y="8648700"/>
            <a:ext cx="7620000" cy="961181"/>
            <a:chOff x="0" y="0"/>
            <a:chExt cx="9044624" cy="141342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044624" cy="1413422"/>
              <a:chOff x="0" y="0"/>
              <a:chExt cx="4281579" cy="66909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81580" cy="669091"/>
              </a:xfrm>
              <a:custGeom>
                <a:avLst/>
                <a:gdLst/>
                <a:ahLst/>
                <a:cxnLst/>
                <a:rect l="l" t="t" r="r" b="b"/>
                <a:pathLst>
                  <a:path w="4281580" h="669091">
                    <a:moveTo>
                      <a:pt x="4157120" y="669091"/>
                    </a:moveTo>
                    <a:lnTo>
                      <a:pt x="124460" y="669091"/>
                    </a:lnTo>
                    <a:cubicBezTo>
                      <a:pt x="55880" y="669091"/>
                      <a:pt x="0" y="613211"/>
                      <a:pt x="0" y="5446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7120" y="0"/>
                    </a:lnTo>
                    <a:cubicBezTo>
                      <a:pt x="4225699" y="0"/>
                      <a:pt x="4281580" y="55880"/>
                      <a:pt x="4281580" y="124460"/>
                    </a:cubicBezTo>
                    <a:lnTo>
                      <a:pt x="4281580" y="544631"/>
                    </a:lnTo>
                    <a:cubicBezTo>
                      <a:pt x="4281580" y="613211"/>
                      <a:pt x="4225699" y="669091"/>
                      <a:pt x="4157120" y="669091"/>
                    </a:cubicBezTo>
                    <a:close/>
                  </a:path>
                </a:pathLst>
              </a:custGeom>
              <a:solidFill>
                <a:srgbClr val="BADCA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205780" y="209294"/>
              <a:ext cx="6633073" cy="980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 dirty="0" smtClean="0">
                  <a:solidFill>
                    <a:schemeClr val="bg1"/>
                  </a:solidFill>
                  <a:latin typeface="ไอติม"/>
                </a:rPr>
                <a:t>Goat</a:t>
              </a:r>
              <a:endParaRPr lang="en-US" sz="4000" u="none" dirty="0">
                <a:solidFill>
                  <a:schemeClr val="bg1"/>
                </a:solidFill>
                <a:latin typeface="ไอติม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33261" y="5913264"/>
            <a:ext cx="3052079" cy="4407883"/>
          </a:xfrm>
          <a:custGeom>
            <a:avLst/>
            <a:gdLst/>
            <a:ahLst/>
            <a:cxnLst/>
            <a:rect l="l" t="t" r="r" b="b"/>
            <a:pathLst>
              <a:path w="3052079" h="4407883">
                <a:moveTo>
                  <a:pt x="0" y="0"/>
                </a:moveTo>
                <a:lnTo>
                  <a:pt x="3052078" y="0"/>
                </a:lnTo>
                <a:lnTo>
                  <a:pt x="3052078" y="4407882"/>
                </a:lnTo>
                <a:lnTo>
                  <a:pt x="0" y="4407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15790" y="-1734729"/>
            <a:ext cx="4869549" cy="4699115"/>
          </a:xfrm>
          <a:custGeom>
            <a:avLst/>
            <a:gdLst/>
            <a:ahLst/>
            <a:cxnLst/>
            <a:rect l="l" t="t" r="r" b="b"/>
            <a:pathLst>
              <a:path w="4869549" h="4699115">
                <a:moveTo>
                  <a:pt x="0" y="0"/>
                </a:moveTo>
                <a:lnTo>
                  <a:pt x="4869549" y="0"/>
                </a:lnTo>
                <a:lnTo>
                  <a:pt x="4869549" y="4699114"/>
                </a:lnTo>
                <a:lnTo>
                  <a:pt x="0" y="46991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2" descr="Defoe: Messi's World Cup triumph should result in eighth Ballon d'Or | beIN  S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600" y="1640205"/>
            <a:ext cx="11746662" cy="64770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4" name="TextBox 13"/>
          <p:cNvSpPr txBox="1"/>
          <p:nvPr/>
        </p:nvSpPr>
        <p:spPr>
          <a:xfrm>
            <a:off x="17602200" y="9441548"/>
            <a:ext cx="46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9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0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C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49259" y="3168199"/>
            <a:ext cx="13078478" cy="2026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12"/>
              </a:lnSpc>
            </a:pPr>
            <a:r>
              <a:rPr lang="en-US" sz="14245" dirty="0" smtClean="0">
                <a:solidFill>
                  <a:srgbClr val="FFFFFF"/>
                </a:solidFill>
                <a:latin typeface="ไอติม"/>
              </a:rPr>
              <a:t>GAME OVER</a:t>
            </a:r>
            <a:endParaRPr lang="en-US" sz="14245" dirty="0">
              <a:solidFill>
                <a:srgbClr val="FFFFFF"/>
              </a:solidFill>
              <a:latin typeface="ไอติม"/>
            </a:endParaRPr>
          </a:p>
        </p:txBody>
      </p:sp>
      <p:sp>
        <p:nvSpPr>
          <p:cNvPr id="3" name="Freeform 3"/>
          <p:cNvSpPr/>
          <p:nvPr/>
        </p:nvSpPr>
        <p:spPr>
          <a:xfrm rot="5400000">
            <a:off x="14042227" y="-2386756"/>
            <a:ext cx="3771020" cy="7114657"/>
          </a:xfrm>
          <a:custGeom>
            <a:avLst/>
            <a:gdLst/>
            <a:ahLst/>
            <a:cxnLst/>
            <a:rect l="l" t="t" r="r" b="b"/>
            <a:pathLst>
              <a:path w="3771020" h="7114657">
                <a:moveTo>
                  <a:pt x="0" y="0"/>
                </a:moveTo>
                <a:lnTo>
                  <a:pt x="3771019" y="0"/>
                </a:lnTo>
                <a:lnTo>
                  <a:pt x="3771019" y="7114657"/>
                </a:lnTo>
                <a:lnTo>
                  <a:pt x="0" y="71146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53603" y="8688810"/>
            <a:ext cx="3905697" cy="2479550"/>
          </a:xfrm>
          <a:custGeom>
            <a:avLst/>
            <a:gdLst/>
            <a:ahLst/>
            <a:cxnLst/>
            <a:rect l="l" t="t" r="r" b="b"/>
            <a:pathLst>
              <a:path w="3905697" h="2479550">
                <a:moveTo>
                  <a:pt x="0" y="0"/>
                </a:moveTo>
                <a:lnTo>
                  <a:pt x="3905697" y="0"/>
                </a:lnTo>
                <a:lnTo>
                  <a:pt x="3905697" y="2479550"/>
                </a:lnTo>
                <a:lnTo>
                  <a:pt x="0" y="2479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28438" y="1474042"/>
            <a:ext cx="3226882" cy="875755"/>
          </a:xfrm>
          <a:custGeom>
            <a:avLst/>
            <a:gdLst/>
            <a:ahLst/>
            <a:cxnLst/>
            <a:rect l="l" t="t" r="r" b="b"/>
            <a:pathLst>
              <a:path w="3226882" h="875755">
                <a:moveTo>
                  <a:pt x="0" y="0"/>
                </a:moveTo>
                <a:lnTo>
                  <a:pt x="3226882" y="0"/>
                </a:lnTo>
                <a:lnTo>
                  <a:pt x="3226882" y="875755"/>
                </a:lnTo>
                <a:lnTo>
                  <a:pt x="0" y="8757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352123" y="0"/>
            <a:ext cx="3038049" cy="1474042"/>
          </a:xfrm>
          <a:custGeom>
            <a:avLst/>
            <a:gdLst/>
            <a:ahLst/>
            <a:cxnLst/>
            <a:rect l="l" t="t" r="r" b="b"/>
            <a:pathLst>
              <a:path w="3038049" h="1474042">
                <a:moveTo>
                  <a:pt x="0" y="0"/>
                </a:moveTo>
                <a:lnTo>
                  <a:pt x="3038049" y="0"/>
                </a:lnTo>
                <a:lnTo>
                  <a:pt x="3038049" y="1474042"/>
                </a:lnTo>
                <a:lnTo>
                  <a:pt x="0" y="1474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649173" y="6879545"/>
            <a:ext cx="3748006" cy="3618530"/>
          </a:xfrm>
          <a:custGeom>
            <a:avLst/>
            <a:gdLst/>
            <a:ahLst/>
            <a:cxnLst/>
            <a:rect l="l" t="t" r="r" b="b"/>
            <a:pathLst>
              <a:path w="3748006" h="3618530">
                <a:moveTo>
                  <a:pt x="0" y="0"/>
                </a:moveTo>
                <a:lnTo>
                  <a:pt x="3748006" y="0"/>
                </a:lnTo>
                <a:lnTo>
                  <a:pt x="3748006" y="3618530"/>
                </a:lnTo>
                <a:lnTo>
                  <a:pt x="0" y="36185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5941463" y="2762931"/>
            <a:ext cx="1952848" cy="250825"/>
          </a:xfrm>
          <a:custGeom>
            <a:avLst/>
            <a:gdLst/>
            <a:ahLst/>
            <a:cxnLst/>
            <a:rect l="l" t="t" r="r" b="b"/>
            <a:pathLst>
              <a:path w="1952848" h="250825">
                <a:moveTo>
                  <a:pt x="0" y="0"/>
                </a:moveTo>
                <a:lnTo>
                  <a:pt x="1952848" y="0"/>
                </a:lnTo>
                <a:lnTo>
                  <a:pt x="1952848" y="250825"/>
                </a:lnTo>
                <a:lnTo>
                  <a:pt x="0" y="2508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8388918"/>
            <a:ext cx="1516846" cy="599784"/>
          </a:xfrm>
          <a:custGeom>
            <a:avLst/>
            <a:gdLst/>
            <a:ahLst/>
            <a:cxnLst/>
            <a:rect l="l" t="t" r="r" b="b"/>
            <a:pathLst>
              <a:path w="1516846" h="599784">
                <a:moveTo>
                  <a:pt x="0" y="0"/>
                </a:moveTo>
                <a:lnTo>
                  <a:pt x="1516846" y="0"/>
                </a:lnTo>
                <a:lnTo>
                  <a:pt x="1516846" y="599784"/>
                </a:lnTo>
                <a:lnTo>
                  <a:pt x="0" y="5997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/>
          <p:cNvSpPr txBox="1"/>
          <p:nvPr/>
        </p:nvSpPr>
        <p:spPr>
          <a:xfrm>
            <a:off x="6453947" y="5448300"/>
            <a:ext cx="5869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ไอติม" panose="020B0604020202020204" charset="-34"/>
                <a:cs typeface="ไอติม" panose="020B0604020202020204" charset="-34"/>
              </a:rPr>
              <a:t>Thank</a:t>
            </a:r>
            <a:r>
              <a:rPr lang="en-US" sz="4800" b="1" dirty="0">
                <a:solidFill>
                  <a:schemeClr val="bg1"/>
                </a:solidFill>
              </a:rPr>
              <a:t> you for </a:t>
            </a:r>
            <a:r>
              <a:rPr lang="en-US" sz="4800" b="1" dirty="0" smtClean="0">
                <a:solidFill>
                  <a:schemeClr val="bg1"/>
                </a:solidFill>
              </a:rPr>
              <a:t>playing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3384" y="2341616"/>
            <a:ext cx="4958853" cy="5347782"/>
          </a:xfrm>
          <a:custGeom>
            <a:avLst/>
            <a:gdLst/>
            <a:ahLst/>
            <a:cxnLst/>
            <a:rect l="l" t="t" r="r" b="b"/>
            <a:pathLst>
              <a:path w="4958853" h="5347782">
                <a:moveTo>
                  <a:pt x="0" y="0"/>
                </a:moveTo>
                <a:lnTo>
                  <a:pt x="4958853" y="0"/>
                </a:lnTo>
                <a:lnTo>
                  <a:pt x="4958853" y="5347782"/>
                </a:lnTo>
                <a:lnTo>
                  <a:pt x="0" y="5347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86400" y="8648700"/>
            <a:ext cx="7620000" cy="961181"/>
            <a:chOff x="0" y="0"/>
            <a:chExt cx="9044624" cy="141342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044624" cy="1413422"/>
              <a:chOff x="0" y="0"/>
              <a:chExt cx="4281579" cy="66909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81580" cy="669091"/>
              </a:xfrm>
              <a:custGeom>
                <a:avLst/>
                <a:gdLst/>
                <a:ahLst/>
                <a:cxnLst/>
                <a:rect l="l" t="t" r="r" b="b"/>
                <a:pathLst>
                  <a:path w="4281580" h="669091">
                    <a:moveTo>
                      <a:pt x="4157120" y="669091"/>
                    </a:moveTo>
                    <a:lnTo>
                      <a:pt x="124460" y="669091"/>
                    </a:lnTo>
                    <a:cubicBezTo>
                      <a:pt x="55880" y="669091"/>
                      <a:pt x="0" y="613211"/>
                      <a:pt x="0" y="5446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7120" y="0"/>
                    </a:lnTo>
                    <a:cubicBezTo>
                      <a:pt x="4225699" y="0"/>
                      <a:pt x="4281580" y="55880"/>
                      <a:pt x="4281580" y="124460"/>
                    </a:cubicBezTo>
                    <a:lnTo>
                      <a:pt x="4281580" y="544631"/>
                    </a:lnTo>
                    <a:cubicBezTo>
                      <a:pt x="4281580" y="613211"/>
                      <a:pt x="4225699" y="669091"/>
                      <a:pt x="4157120" y="669091"/>
                    </a:cubicBezTo>
                    <a:close/>
                  </a:path>
                </a:pathLst>
              </a:custGeom>
              <a:solidFill>
                <a:srgbClr val="BADCA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205780" y="209294"/>
              <a:ext cx="6633073" cy="980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chemeClr val="bg1"/>
                  </a:solidFill>
                  <a:latin typeface="ไอติม"/>
                </a:rPr>
                <a:t>Firefly</a:t>
              </a:r>
              <a:endParaRPr lang="en-US" sz="4000" u="none" dirty="0">
                <a:solidFill>
                  <a:schemeClr val="bg1"/>
                </a:solidFill>
                <a:latin typeface="ไอติม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33261" y="5913264"/>
            <a:ext cx="3052079" cy="4407883"/>
          </a:xfrm>
          <a:custGeom>
            <a:avLst/>
            <a:gdLst/>
            <a:ahLst/>
            <a:cxnLst/>
            <a:rect l="l" t="t" r="r" b="b"/>
            <a:pathLst>
              <a:path w="3052079" h="4407883">
                <a:moveTo>
                  <a:pt x="0" y="0"/>
                </a:moveTo>
                <a:lnTo>
                  <a:pt x="3052078" y="0"/>
                </a:lnTo>
                <a:lnTo>
                  <a:pt x="3052078" y="4407882"/>
                </a:lnTo>
                <a:lnTo>
                  <a:pt x="0" y="4407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15790" y="-1734729"/>
            <a:ext cx="4869549" cy="4699115"/>
          </a:xfrm>
          <a:custGeom>
            <a:avLst/>
            <a:gdLst/>
            <a:ahLst/>
            <a:cxnLst/>
            <a:rect l="l" t="t" r="r" b="b"/>
            <a:pathLst>
              <a:path w="4869549" h="4699115">
                <a:moveTo>
                  <a:pt x="0" y="0"/>
                </a:moveTo>
                <a:lnTo>
                  <a:pt x="4869549" y="0"/>
                </a:lnTo>
                <a:lnTo>
                  <a:pt x="4869549" y="4699114"/>
                </a:lnTo>
                <a:lnTo>
                  <a:pt x="0" y="46991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030" name="Picture 6" descr="27 FanDom Jack Đóm Family ý tưởng | đom đóm, châm ngôn về mùa hè, cậu bé nhỏ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69" y="754119"/>
            <a:ext cx="10965914" cy="730047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602200" y="9441548"/>
            <a:ext cx="46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3384" y="2341616"/>
            <a:ext cx="4958853" cy="5347782"/>
          </a:xfrm>
          <a:custGeom>
            <a:avLst/>
            <a:gdLst/>
            <a:ahLst/>
            <a:cxnLst/>
            <a:rect l="l" t="t" r="r" b="b"/>
            <a:pathLst>
              <a:path w="4958853" h="5347782">
                <a:moveTo>
                  <a:pt x="0" y="0"/>
                </a:moveTo>
                <a:lnTo>
                  <a:pt x="4958853" y="0"/>
                </a:lnTo>
                <a:lnTo>
                  <a:pt x="4958853" y="5347782"/>
                </a:lnTo>
                <a:lnTo>
                  <a:pt x="0" y="5347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86400" y="8648700"/>
            <a:ext cx="7620000" cy="961181"/>
            <a:chOff x="0" y="0"/>
            <a:chExt cx="9044624" cy="141342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044624" cy="1413422"/>
              <a:chOff x="0" y="0"/>
              <a:chExt cx="4281579" cy="66909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81580" cy="669091"/>
              </a:xfrm>
              <a:custGeom>
                <a:avLst/>
                <a:gdLst/>
                <a:ahLst/>
                <a:cxnLst/>
                <a:rect l="l" t="t" r="r" b="b"/>
                <a:pathLst>
                  <a:path w="4281580" h="669091">
                    <a:moveTo>
                      <a:pt x="4157120" y="669091"/>
                    </a:moveTo>
                    <a:lnTo>
                      <a:pt x="124460" y="669091"/>
                    </a:lnTo>
                    <a:cubicBezTo>
                      <a:pt x="55880" y="669091"/>
                      <a:pt x="0" y="613211"/>
                      <a:pt x="0" y="5446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7120" y="0"/>
                    </a:lnTo>
                    <a:cubicBezTo>
                      <a:pt x="4225699" y="0"/>
                      <a:pt x="4281580" y="55880"/>
                      <a:pt x="4281580" y="124460"/>
                    </a:cubicBezTo>
                    <a:lnTo>
                      <a:pt x="4281580" y="544631"/>
                    </a:lnTo>
                    <a:cubicBezTo>
                      <a:pt x="4281580" y="613211"/>
                      <a:pt x="4225699" y="669091"/>
                      <a:pt x="4157120" y="669091"/>
                    </a:cubicBezTo>
                    <a:close/>
                  </a:path>
                </a:pathLst>
              </a:custGeom>
              <a:solidFill>
                <a:srgbClr val="BADCA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205780" y="209294"/>
              <a:ext cx="6633073" cy="980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 dirty="0" smtClean="0">
                  <a:solidFill>
                    <a:schemeClr val="bg1"/>
                  </a:solidFill>
                  <a:latin typeface="ไอติม"/>
                </a:rPr>
                <a:t>Snake</a:t>
              </a:r>
              <a:endParaRPr lang="en-US" sz="4000" u="none" dirty="0">
                <a:solidFill>
                  <a:schemeClr val="bg1"/>
                </a:solidFill>
                <a:latin typeface="ไอติม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33261" y="5913264"/>
            <a:ext cx="3052079" cy="4407883"/>
          </a:xfrm>
          <a:custGeom>
            <a:avLst/>
            <a:gdLst/>
            <a:ahLst/>
            <a:cxnLst/>
            <a:rect l="l" t="t" r="r" b="b"/>
            <a:pathLst>
              <a:path w="3052079" h="4407883">
                <a:moveTo>
                  <a:pt x="0" y="0"/>
                </a:moveTo>
                <a:lnTo>
                  <a:pt x="3052078" y="0"/>
                </a:lnTo>
                <a:lnTo>
                  <a:pt x="3052078" y="4407882"/>
                </a:lnTo>
                <a:lnTo>
                  <a:pt x="0" y="4407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15790" y="-1734729"/>
            <a:ext cx="4869549" cy="4699115"/>
          </a:xfrm>
          <a:custGeom>
            <a:avLst/>
            <a:gdLst/>
            <a:ahLst/>
            <a:cxnLst/>
            <a:rect l="l" t="t" r="r" b="b"/>
            <a:pathLst>
              <a:path w="4869549" h="4699115">
                <a:moveTo>
                  <a:pt x="0" y="0"/>
                </a:moveTo>
                <a:lnTo>
                  <a:pt x="4869549" y="0"/>
                </a:lnTo>
                <a:lnTo>
                  <a:pt x="4869549" y="4699114"/>
                </a:lnTo>
                <a:lnTo>
                  <a:pt x="0" y="46991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2" descr="Defoe: Messi's World Cup triumph should result in eighth Ballon d'Or | beIN  S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02200" y="9441548"/>
            <a:ext cx="46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146" name="Picture 2" descr="Chinese Zodiac Animals | Chinese New Year Animals Stor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91" y="2548157"/>
            <a:ext cx="4579634" cy="457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ình ảnh độ Dốc Năm 2025 Vectơ PNG , Năm 2025, Dốc, Năm PNG và Vector với  nền trong suốt để tải xuống miễn phí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841" y="3100134"/>
            <a:ext cx="4111949" cy="411195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Plus - Free education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143" y="4439396"/>
            <a:ext cx="1152221" cy="11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3384" y="2341616"/>
            <a:ext cx="4958853" cy="5347782"/>
          </a:xfrm>
          <a:custGeom>
            <a:avLst/>
            <a:gdLst/>
            <a:ahLst/>
            <a:cxnLst/>
            <a:rect l="l" t="t" r="r" b="b"/>
            <a:pathLst>
              <a:path w="4958853" h="5347782">
                <a:moveTo>
                  <a:pt x="0" y="0"/>
                </a:moveTo>
                <a:lnTo>
                  <a:pt x="4958853" y="0"/>
                </a:lnTo>
                <a:lnTo>
                  <a:pt x="4958853" y="5347782"/>
                </a:lnTo>
                <a:lnTo>
                  <a:pt x="0" y="5347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86400" y="8648700"/>
            <a:ext cx="7620000" cy="961181"/>
            <a:chOff x="0" y="0"/>
            <a:chExt cx="9044624" cy="141342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044624" cy="1413422"/>
              <a:chOff x="0" y="0"/>
              <a:chExt cx="4281579" cy="66909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81580" cy="669091"/>
              </a:xfrm>
              <a:custGeom>
                <a:avLst/>
                <a:gdLst/>
                <a:ahLst/>
                <a:cxnLst/>
                <a:rect l="l" t="t" r="r" b="b"/>
                <a:pathLst>
                  <a:path w="4281580" h="669091">
                    <a:moveTo>
                      <a:pt x="4157120" y="669091"/>
                    </a:moveTo>
                    <a:lnTo>
                      <a:pt x="124460" y="669091"/>
                    </a:lnTo>
                    <a:cubicBezTo>
                      <a:pt x="55880" y="669091"/>
                      <a:pt x="0" y="613211"/>
                      <a:pt x="0" y="5446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7120" y="0"/>
                    </a:lnTo>
                    <a:cubicBezTo>
                      <a:pt x="4225699" y="0"/>
                      <a:pt x="4281580" y="55880"/>
                      <a:pt x="4281580" y="124460"/>
                    </a:cubicBezTo>
                    <a:lnTo>
                      <a:pt x="4281580" y="544631"/>
                    </a:lnTo>
                    <a:cubicBezTo>
                      <a:pt x="4281580" y="613211"/>
                      <a:pt x="4225699" y="669091"/>
                      <a:pt x="4157120" y="669091"/>
                    </a:cubicBezTo>
                    <a:close/>
                  </a:path>
                </a:pathLst>
              </a:custGeom>
              <a:solidFill>
                <a:srgbClr val="BADCA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205780" y="209294"/>
              <a:ext cx="6633073" cy="980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 dirty="0" smtClean="0">
                  <a:solidFill>
                    <a:schemeClr val="bg1"/>
                  </a:solidFill>
                  <a:latin typeface="ไอติม"/>
                </a:rPr>
                <a:t>Tiger</a:t>
              </a:r>
              <a:endParaRPr lang="en-US" sz="4000" u="none" dirty="0">
                <a:solidFill>
                  <a:schemeClr val="bg1"/>
                </a:solidFill>
                <a:latin typeface="ไอติม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33261" y="5913264"/>
            <a:ext cx="3052079" cy="4407883"/>
          </a:xfrm>
          <a:custGeom>
            <a:avLst/>
            <a:gdLst/>
            <a:ahLst/>
            <a:cxnLst/>
            <a:rect l="l" t="t" r="r" b="b"/>
            <a:pathLst>
              <a:path w="3052079" h="4407883">
                <a:moveTo>
                  <a:pt x="0" y="0"/>
                </a:moveTo>
                <a:lnTo>
                  <a:pt x="3052078" y="0"/>
                </a:lnTo>
                <a:lnTo>
                  <a:pt x="3052078" y="4407882"/>
                </a:lnTo>
                <a:lnTo>
                  <a:pt x="0" y="4407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15790" y="-1734729"/>
            <a:ext cx="4869549" cy="4699115"/>
          </a:xfrm>
          <a:custGeom>
            <a:avLst/>
            <a:gdLst/>
            <a:ahLst/>
            <a:cxnLst/>
            <a:rect l="l" t="t" r="r" b="b"/>
            <a:pathLst>
              <a:path w="4869549" h="4699115">
                <a:moveTo>
                  <a:pt x="0" y="0"/>
                </a:moveTo>
                <a:lnTo>
                  <a:pt x="4869549" y="0"/>
                </a:lnTo>
                <a:lnTo>
                  <a:pt x="4869549" y="4699114"/>
                </a:lnTo>
                <a:lnTo>
                  <a:pt x="0" y="4699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2" descr="Defoe: Messi's World Cup triumph should result in eighth Ballon d'Or | beIN  S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02200" y="9441548"/>
            <a:ext cx="46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218" name="Picture 2" descr="Bia Tiger 330ml - Thích lẩu Nướng Hồ Chí Minh | Thích Lẩu Nướng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 radius="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52500"/>
            <a:ext cx="9642913" cy="7284109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3384" y="2341616"/>
            <a:ext cx="4958853" cy="5347782"/>
          </a:xfrm>
          <a:custGeom>
            <a:avLst/>
            <a:gdLst/>
            <a:ahLst/>
            <a:cxnLst/>
            <a:rect l="l" t="t" r="r" b="b"/>
            <a:pathLst>
              <a:path w="4958853" h="5347782">
                <a:moveTo>
                  <a:pt x="0" y="0"/>
                </a:moveTo>
                <a:lnTo>
                  <a:pt x="4958853" y="0"/>
                </a:lnTo>
                <a:lnTo>
                  <a:pt x="4958853" y="5347782"/>
                </a:lnTo>
                <a:lnTo>
                  <a:pt x="0" y="5347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86400" y="8648700"/>
            <a:ext cx="7620000" cy="961181"/>
            <a:chOff x="0" y="0"/>
            <a:chExt cx="9044624" cy="141342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044624" cy="1413422"/>
              <a:chOff x="0" y="0"/>
              <a:chExt cx="4281579" cy="66909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81580" cy="669091"/>
              </a:xfrm>
              <a:custGeom>
                <a:avLst/>
                <a:gdLst/>
                <a:ahLst/>
                <a:cxnLst/>
                <a:rect l="l" t="t" r="r" b="b"/>
                <a:pathLst>
                  <a:path w="4281580" h="669091">
                    <a:moveTo>
                      <a:pt x="4157120" y="669091"/>
                    </a:moveTo>
                    <a:lnTo>
                      <a:pt x="124460" y="669091"/>
                    </a:lnTo>
                    <a:cubicBezTo>
                      <a:pt x="55880" y="669091"/>
                      <a:pt x="0" y="613211"/>
                      <a:pt x="0" y="5446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7120" y="0"/>
                    </a:lnTo>
                    <a:cubicBezTo>
                      <a:pt x="4225699" y="0"/>
                      <a:pt x="4281580" y="55880"/>
                      <a:pt x="4281580" y="124460"/>
                    </a:cubicBezTo>
                    <a:lnTo>
                      <a:pt x="4281580" y="544631"/>
                    </a:lnTo>
                    <a:cubicBezTo>
                      <a:pt x="4281580" y="613211"/>
                      <a:pt x="4225699" y="669091"/>
                      <a:pt x="4157120" y="669091"/>
                    </a:cubicBezTo>
                    <a:close/>
                  </a:path>
                </a:pathLst>
              </a:custGeom>
              <a:solidFill>
                <a:srgbClr val="BADCA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205780" y="209294"/>
              <a:ext cx="6633073" cy="980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 dirty="0" smtClean="0">
                  <a:solidFill>
                    <a:schemeClr val="bg1"/>
                  </a:solidFill>
                  <a:latin typeface="ไอติม"/>
                </a:rPr>
                <a:t>Penguin</a:t>
              </a:r>
              <a:endParaRPr lang="en-US" sz="4000" u="none" dirty="0">
                <a:solidFill>
                  <a:schemeClr val="bg1"/>
                </a:solidFill>
                <a:latin typeface="ไอติม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33261" y="5913264"/>
            <a:ext cx="3052079" cy="4407883"/>
          </a:xfrm>
          <a:custGeom>
            <a:avLst/>
            <a:gdLst/>
            <a:ahLst/>
            <a:cxnLst/>
            <a:rect l="l" t="t" r="r" b="b"/>
            <a:pathLst>
              <a:path w="3052079" h="4407883">
                <a:moveTo>
                  <a:pt x="0" y="0"/>
                </a:moveTo>
                <a:lnTo>
                  <a:pt x="3052078" y="0"/>
                </a:lnTo>
                <a:lnTo>
                  <a:pt x="3052078" y="4407882"/>
                </a:lnTo>
                <a:lnTo>
                  <a:pt x="0" y="4407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15790" y="-1734729"/>
            <a:ext cx="4869549" cy="4699115"/>
          </a:xfrm>
          <a:custGeom>
            <a:avLst/>
            <a:gdLst/>
            <a:ahLst/>
            <a:cxnLst/>
            <a:rect l="l" t="t" r="r" b="b"/>
            <a:pathLst>
              <a:path w="4869549" h="4699115">
                <a:moveTo>
                  <a:pt x="0" y="0"/>
                </a:moveTo>
                <a:lnTo>
                  <a:pt x="4869549" y="0"/>
                </a:lnTo>
                <a:lnTo>
                  <a:pt x="4869549" y="4699114"/>
                </a:lnTo>
                <a:lnTo>
                  <a:pt x="0" y="46991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2" descr="Defoe: Messi's World Cup triumph should result in eighth Ballon d'Or | beIN  S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02200" y="9441548"/>
            <a:ext cx="46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9058" y="2845463"/>
            <a:ext cx="4171951" cy="39436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9129" y="3104488"/>
            <a:ext cx="5601563" cy="3822037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1272" name="Picture 8" descr="Plus - Free education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58" y="4241168"/>
            <a:ext cx="1152221" cy="11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3384" y="2341616"/>
            <a:ext cx="4958853" cy="5347782"/>
          </a:xfrm>
          <a:custGeom>
            <a:avLst/>
            <a:gdLst/>
            <a:ahLst/>
            <a:cxnLst/>
            <a:rect l="l" t="t" r="r" b="b"/>
            <a:pathLst>
              <a:path w="4958853" h="5347782">
                <a:moveTo>
                  <a:pt x="0" y="0"/>
                </a:moveTo>
                <a:lnTo>
                  <a:pt x="4958853" y="0"/>
                </a:lnTo>
                <a:lnTo>
                  <a:pt x="4958853" y="5347782"/>
                </a:lnTo>
                <a:lnTo>
                  <a:pt x="0" y="5347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86400" y="8648700"/>
            <a:ext cx="7620000" cy="961181"/>
            <a:chOff x="0" y="0"/>
            <a:chExt cx="9044624" cy="141342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044624" cy="1413422"/>
              <a:chOff x="0" y="0"/>
              <a:chExt cx="4281579" cy="66909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81580" cy="669091"/>
              </a:xfrm>
              <a:custGeom>
                <a:avLst/>
                <a:gdLst/>
                <a:ahLst/>
                <a:cxnLst/>
                <a:rect l="l" t="t" r="r" b="b"/>
                <a:pathLst>
                  <a:path w="4281580" h="669091">
                    <a:moveTo>
                      <a:pt x="4157120" y="669091"/>
                    </a:moveTo>
                    <a:lnTo>
                      <a:pt x="124460" y="669091"/>
                    </a:lnTo>
                    <a:cubicBezTo>
                      <a:pt x="55880" y="669091"/>
                      <a:pt x="0" y="613211"/>
                      <a:pt x="0" y="5446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7120" y="0"/>
                    </a:lnTo>
                    <a:cubicBezTo>
                      <a:pt x="4225699" y="0"/>
                      <a:pt x="4281580" y="55880"/>
                      <a:pt x="4281580" y="124460"/>
                    </a:cubicBezTo>
                    <a:lnTo>
                      <a:pt x="4281580" y="544631"/>
                    </a:lnTo>
                    <a:cubicBezTo>
                      <a:pt x="4281580" y="613211"/>
                      <a:pt x="4225699" y="669091"/>
                      <a:pt x="4157120" y="669091"/>
                    </a:cubicBezTo>
                    <a:close/>
                  </a:path>
                </a:pathLst>
              </a:custGeom>
              <a:solidFill>
                <a:srgbClr val="BADCA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205780" y="209294"/>
              <a:ext cx="6633073" cy="980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 dirty="0" smtClean="0">
                  <a:solidFill>
                    <a:schemeClr val="bg1"/>
                  </a:solidFill>
                  <a:latin typeface="ไอติม"/>
                </a:rPr>
                <a:t>Fox</a:t>
              </a:r>
              <a:endParaRPr lang="en-US" sz="4000" u="none" dirty="0">
                <a:solidFill>
                  <a:schemeClr val="bg1"/>
                </a:solidFill>
                <a:latin typeface="ไอติม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33261" y="5913264"/>
            <a:ext cx="3052079" cy="4407883"/>
          </a:xfrm>
          <a:custGeom>
            <a:avLst/>
            <a:gdLst/>
            <a:ahLst/>
            <a:cxnLst/>
            <a:rect l="l" t="t" r="r" b="b"/>
            <a:pathLst>
              <a:path w="3052079" h="4407883">
                <a:moveTo>
                  <a:pt x="0" y="0"/>
                </a:moveTo>
                <a:lnTo>
                  <a:pt x="3052078" y="0"/>
                </a:lnTo>
                <a:lnTo>
                  <a:pt x="3052078" y="4407882"/>
                </a:lnTo>
                <a:lnTo>
                  <a:pt x="0" y="4407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15790" y="-1734729"/>
            <a:ext cx="4869549" cy="4699115"/>
          </a:xfrm>
          <a:custGeom>
            <a:avLst/>
            <a:gdLst/>
            <a:ahLst/>
            <a:cxnLst/>
            <a:rect l="l" t="t" r="r" b="b"/>
            <a:pathLst>
              <a:path w="4869549" h="4699115">
                <a:moveTo>
                  <a:pt x="0" y="0"/>
                </a:moveTo>
                <a:lnTo>
                  <a:pt x="4869549" y="0"/>
                </a:lnTo>
                <a:lnTo>
                  <a:pt x="4869549" y="4699114"/>
                </a:lnTo>
                <a:lnTo>
                  <a:pt x="0" y="46991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/>
          <p:cNvSpPr txBox="1"/>
          <p:nvPr/>
        </p:nvSpPr>
        <p:spPr>
          <a:xfrm>
            <a:off x="17602200" y="9441548"/>
            <a:ext cx="46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5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0456" y="2202998"/>
            <a:ext cx="10771890" cy="5486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2705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3384" y="2341616"/>
            <a:ext cx="4958853" cy="5347782"/>
          </a:xfrm>
          <a:custGeom>
            <a:avLst/>
            <a:gdLst/>
            <a:ahLst/>
            <a:cxnLst/>
            <a:rect l="l" t="t" r="r" b="b"/>
            <a:pathLst>
              <a:path w="4958853" h="5347782">
                <a:moveTo>
                  <a:pt x="0" y="0"/>
                </a:moveTo>
                <a:lnTo>
                  <a:pt x="4958853" y="0"/>
                </a:lnTo>
                <a:lnTo>
                  <a:pt x="4958853" y="5347782"/>
                </a:lnTo>
                <a:lnTo>
                  <a:pt x="0" y="5347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86400" y="8648700"/>
            <a:ext cx="7620000" cy="961181"/>
            <a:chOff x="0" y="0"/>
            <a:chExt cx="9044624" cy="141342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044624" cy="1413422"/>
              <a:chOff x="0" y="0"/>
              <a:chExt cx="4281579" cy="66909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81580" cy="669091"/>
              </a:xfrm>
              <a:custGeom>
                <a:avLst/>
                <a:gdLst/>
                <a:ahLst/>
                <a:cxnLst/>
                <a:rect l="l" t="t" r="r" b="b"/>
                <a:pathLst>
                  <a:path w="4281580" h="669091">
                    <a:moveTo>
                      <a:pt x="4157120" y="669091"/>
                    </a:moveTo>
                    <a:lnTo>
                      <a:pt x="124460" y="669091"/>
                    </a:lnTo>
                    <a:cubicBezTo>
                      <a:pt x="55880" y="669091"/>
                      <a:pt x="0" y="613211"/>
                      <a:pt x="0" y="5446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7120" y="0"/>
                    </a:lnTo>
                    <a:cubicBezTo>
                      <a:pt x="4225699" y="0"/>
                      <a:pt x="4281580" y="55880"/>
                      <a:pt x="4281580" y="124460"/>
                    </a:cubicBezTo>
                    <a:lnTo>
                      <a:pt x="4281580" y="544631"/>
                    </a:lnTo>
                    <a:cubicBezTo>
                      <a:pt x="4281580" y="613211"/>
                      <a:pt x="4225699" y="669091"/>
                      <a:pt x="4157120" y="669091"/>
                    </a:cubicBezTo>
                    <a:close/>
                  </a:path>
                </a:pathLst>
              </a:custGeom>
              <a:solidFill>
                <a:srgbClr val="BADCA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205780" y="209294"/>
              <a:ext cx="6633073" cy="980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chemeClr val="bg1"/>
                  </a:solidFill>
                  <a:latin typeface="ไอติม"/>
                </a:rPr>
                <a:t>K</a:t>
              </a:r>
              <a:r>
                <a:rPr lang="en-US" sz="4000" dirty="0" smtClean="0">
                  <a:solidFill>
                    <a:schemeClr val="bg1"/>
                  </a:solidFill>
                  <a:latin typeface="ไอติม"/>
                </a:rPr>
                <a:t>angaroo</a:t>
              </a:r>
              <a:endParaRPr lang="en-US" sz="4000" u="none" dirty="0">
                <a:solidFill>
                  <a:schemeClr val="bg1"/>
                </a:solidFill>
                <a:latin typeface="ไอติม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33261" y="5913264"/>
            <a:ext cx="3052079" cy="4407883"/>
          </a:xfrm>
          <a:custGeom>
            <a:avLst/>
            <a:gdLst/>
            <a:ahLst/>
            <a:cxnLst/>
            <a:rect l="l" t="t" r="r" b="b"/>
            <a:pathLst>
              <a:path w="3052079" h="4407883">
                <a:moveTo>
                  <a:pt x="0" y="0"/>
                </a:moveTo>
                <a:lnTo>
                  <a:pt x="3052078" y="0"/>
                </a:lnTo>
                <a:lnTo>
                  <a:pt x="3052078" y="4407882"/>
                </a:lnTo>
                <a:lnTo>
                  <a:pt x="0" y="4407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15790" y="-1734729"/>
            <a:ext cx="4869549" cy="4699115"/>
          </a:xfrm>
          <a:custGeom>
            <a:avLst/>
            <a:gdLst/>
            <a:ahLst/>
            <a:cxnLst/>
            <a:rect l="l" t="t" r="r" b="b"/>
            <a:pathLst>
              <a:path w="4869549" h="4699115">
                <a:moveTo>
                  <a:pt x="0" y="0"/>
                </a:moveTo>
                <a:lnTo>
                  <a:pt x="4869549" y="0"/>
                </a:lnTo>
                <a:lnTo>
                  <a:pt x="4869549" y="4699114"/>
                </a:lnTo>
                <a:lnTo>
                  <a:pt x="0" y="46991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2" descr="Defoe: Messi's World Cup triumph should result in eighth Ballon d'Or | beIN  S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02200" y="9441548"/>
            <a:ext cx="46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6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7170" name="Picture 2" descr="Mouse - Free animals ic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5296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0673" y="2418742"/>
            <a:ext cx="4256464" cy="454525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5" name="Picture 8" descr="Plus - Free education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25" y="3880603"/>
            <a:ext cx="1152221" cy="11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5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3384" y="2341616"/>
            <a:ext cx="4958853" cy="5347782"/>
          </a:xfrm>
          <a:custGeom>
            <a:avLst/>
            <a:gdLst/>
            <a:ahLst/>
            <a:cxnLst/>
            <a:rect l="l" t="t" r="r" b="b"/>
            <a:pathLst>
              <a:path w="4958853" h="5347782">
                <a:moveTo>
                  <a:pt x="0" y="0"/>
                </a:moveTo>
                <a:lnTo>
                  <a:pt x="4958853" y="0"/>
                </a:lnTo>
                <a:lnTo>
                  <a:pt x="4958853" y="5347782"/>
                </a:lnTo>
                <a:lnTo>
                  <a:pt x="0" y="5347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86400" y="8648700"/>
            <a:ext cx="7620000" cy="961181"/>
            <a:chOff x="0" y="0"/>
            <a:chExt cx="9044624" cy="141342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044624" cy="1413422"/>
              <a:chOff x="0" y="0"/>
              <a:chExt cx="4281579" cy="66909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81580" cy="669091"/>
              </a:xfrm>
              <a:custGeom>
                <a:avLst/>
                <a:gdLst/>
                <a:ahLst/>
                <a:cxnLst/>
                <a:rect l="l" t="t" r="r" b="b"/>
                <a:pathLst>
                  <a:path w="4281580" h="669091">
                    <a:moveTo>
                      <a:pt x="4157120" y="669091"/>
                    </a:moveTo>
                    <a:lnTo>
                      <a:pt x="124460" y="669091"/>
                    </a:lnTo>
                    <a:cubicBezTo>
                      <a:pt x="55880" y="669091"/>
                      <a:pt x="0" y="613211"/>
                      <a:pt x="0" y="5446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7120" y="0"/>
                    </a:lnTo>
                    <a:cubicBezTo>
                      <a:pt x="4225699" y="0"/>
                      <a:pt x="4281580" y="55880"/>
                      <a:pt x="4281580" y="124460"/>
                    </a:cubicBezTo>
                    <a:lnTo>
                      <a:pt x="4281580" y="544631"/>
                    </a:lnTo>
                    <a:cubicBezTo>
                      <a:pt x="4281580" y="613211"/>
                      <a:pt x="4225699" y="669091"/>
                      <a:pt x="4157120" y="669091"/>
                    </a:cubicBezTo>
                    <a:close/>
                  </a:path>
                </a:pathLst>
              </a:custGeom>
              <a:solidFill>
                <a:srgbClr val="BADCA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205780" y="209294"/>
              <a:ext cx="6633073" cy="980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chemeClr val="bg1"/>
                  </a:solidFill>
                  <a:latin typeface="ไอติม"/>
                </a:rPr>
                <a:t>Owl</a:t>
              </a:r>
              <a:endParaRPr lang="en-US" sz="4000" u="none" dirty="0">
                <a:solidFill>
                  <a:schemeClr val="bg1"/>
                </a:solidFill>
                <a:latin typeface="ไอติม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33261" y="5913264"/>
            <a:ext cx="3052079" cy="4407883"/>
          </a:xfrm>
          <a:custGeom>
            <a:avLst/>
            <a:gdLst/>
            <a:ahLst/>
            <a:cxnLst/>
            <a:rect l="l" t="t" r="r" b="b"/>
            <a:pathLst>
              <a:path w="3052079" h="4407883">
                <a:moveTo>
                  <a:pt x="0" y="0"/>
                </a:moveTo>
                <a:lnTo>
                  <a:pt x="3052078" y="0"/>
                </a:lnTo>
                <a:lnTo>
                  <a:pt x="3052078" y="4407882"/>
                </a:lnTo>
                <a:lnTo>
                  <a:pt x="0" y="4407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15790" y="-1734729"/>
            <a:ext cx="4869549" cy="4699115"/>
          </a:xfrm>
          <a:custGeom>
            <a:avLst/>
            <a:gdLst/>
            <a:ahLst/>
            <a:cxnLst/>
            <a:rect l="l" t="t" r="r" b="b"/>
            <a:pathLst>
              <a:path w="4869549" h="4699115">
                <a:moveTo>
                  <a:pt x="0" y="0"/>
                </a:moveTo>
                <a:lnTo>
                  <a:pt x="4869549" y="0"/>
                </a:lnTo>
                <a:lnTo>
                  <a:pt x="4869549" y="4699114"/>
                </a:lnTo>
                <a:lnTo>
                  <a:pt x="0" y="46991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2" descr="Defoe: Messi's World Cup triumph should result in eighth Ballon d'Or | beIN  S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02200" y="9441548"/>
            <a:ext cx="46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7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Vòng xoay png | PNGEg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553050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8174" y="1952313"/>
            <a:ext cx="4171951" cy="3943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40654" y="3971873"/>
            <a:ext cx="10568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270 °</a:t>
            </a:r>
          </a:p>
        </p:txBody>
      </p:sp>
      <p:pic>
        <p:nvPicPr>
          <p:cNvPr id="15" name="Picture 8" descr="Plus - Free education ico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25" y="3880603"/>
            <a:ext cx="1152221" cy="11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2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23384" y="2341616"/>
            <a:ext cx="4958853" cy="5347782"/>
          </a:xfrm>
          <a:custGeom>
            <a:avLst/>
            <a:gdLst/>
            <a:ahLst/>
            <a:cxnLst/>
            <a:rect l="l" t="t" r="r" b="b"/>
            <a:pathLst>
              <a:path w="4958853" h="5347782">
                <a:moveTo>
                  <a:pt x="0" y="0"/>
                </a:moveTo>
                <a:lnTo>
                  <a:pt x="4958853" y="0"/>
                </a:lnTo>
                <a:lnTo>
                  <a:pt x="4958853" y="5347782"/>
                </a:lnTo>
                <a:lnTo>
                  <a:pt x="0" y="5347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86400" y="8648700"/>
            <a:ext cx="7620000" cy="961181"/>
            <a:chOff x="0" y="0"/>
            <a:chExt cx="9044624" cy="141342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044624" cy="1413422"/>
              <a:chOff x="0" y="0"/>
              <a:chExt cx="4281579" cy="66909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81580" cy="669091"/>
              </a:xfrm>
              <a:custGeom>
                <a:avLst/>
                <a:gdLst/>
                <a:ahLst/>
                <a:cxnLst/>
                <a:rect l="l" t="t" r="r" b="b"/>
                <a:pathLst>
                  <a:path w="4281580" h="669091">
                    <a:moveTo>
                      <a:pt x="4157120" y="669091"/>
                    </a:moveTo>
                    <a:lnTo>
                      <a:pt x="124460" y="669091"/>
                    </a:lnTo>
                    <a:cubicBezTo>
                      <a:pt x="55880" y="669091"/>
                      <a:pt x="0" y="613211"/>
                      <a:pt x="0" y="5446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7120" y="0"/>
                    </a:lnTo>
                    <a:cubicBezTo>
                      <a:pt x="4225699" y="0"/>
                      <a:pt x="4281580" y="55880"/>
                      <a:pt x="4281580" y="124460"/>
                    </a:cubicBezTo>
                    <a:lnTo>
                      <a:pt x="4281580" y="544631"/>
                    </a:lnTo>
                    <a:cubicBezTo>
                      <a:pt x="4281580" y="613211"/>
                      <a:pt x="4225699" y="669091"/>
                      <a:pt x="4157120" y="669091"/>
                    </a:cubicBezTo>
                    <a:close/>
                  </a:path>
                </a:pathLst>
              </a:custGeom>
              <a:solidFill>
                <a:srgbClr val="BADCA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205780" y="209294"/>
              <a:ext cx="6633073" cy="980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 dirty="0" smtClean="0">
                  <a:solidFill>
                    <a:schemeClr val="bg1"/>
                  </a:solidFill>
                  <a:latin typeface="ไอติม"/>
                </a:rPr>
                <a:t>Elephant</a:t>
              </a:r>
              <a:endParaRPr lang="en-US" sz="4000" u="none" dirty="0">
                <a:solidFill>
                  <a:schemeClr val="bg1"/>
                </a:solidFill>
                <a:latin typeface="ไอติม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733261" y="5913264"/>
            <a:ext cx="3052079" cy="4407883"/>
          </a:xfrm>
          <a:custGeom>
            <a:avLst/>
            <a:gdLst/>
            <a:ahLst/>
            <a:cxnLst/>
            <a:rect l="l" t="t" r="r" b="b"/>
            <a:pathLst>
              <a:path w="3052079" h="4407883">
                <a:moveTo>
                  <a:pt x="0" y="0"/>
                </a:moveTo>
                <a:lnTo>
                  <a:pt x="3052078" y="0"/>
                </a:lnTo>
                <a:lnTo>
                  <a:pt x="3052078" y="4407882"/>
                </a:lnTo>
                <a:lnTo>
                  <a:pt x="0" y="4407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915790" y="-1734729"/>
            <a:ext cx="4869549" cy="4699115"/>
          </a:xfrm>
          <a:custGeom>
            <a:avLst/>
            <a:gdLst/>
            <a:ahLst/>
            <a:cxnLst/>
            <a:rect l="l" t="t" r="r" b="b"/>
            <a:pathLst>
              <a:path w="4869549" h="4699115">
                <a:moveTo>
                  <a:pt x="0" y="0"/>
                </a:moveTo>
                <a:lnTo>
                  <a:pt x="4869549" y="0"/>
                </a:lnTo>
                <a:lnTo>
                  <a:pt x="4869549" y="4699114"/>
                </a:lnTo>
                <a:lnTo>
                  <a:pt x="0" y="46991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2" descr="Defoe: Messi's World Cup triumph should result in eighth Ballon d'Or | beIN  S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02200" y="9441548"/>
            <a:ext cx="46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8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HẾ GIỚI CỜ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70298"/>
            <a:ext cx="7502153" cy="7502153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2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31</Words>
  <Application>Microsoft Office PowerPoint</Application>
  <PresentationFormat>Custom</PresentationFormat>
  <Paragraphs>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Montserrat</vt:lpstr>
      <vt:lpstr>Calibri</vt:lpstr>
      <vt:lpstr>ไอติม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3-tro-choi-nhin-hinh-doan-chu-powerpoint</dc:title>
  <cp:lastModifiedBy>phuc</cp:lastModifiedBy>
  <cp:revision>44</cp:revision>
  <dcterms:created xsi:type="dcterms:W3CDTF">2006-08-16T00:00:00Z</dcterms:created>
  <dcterms:modified xsi:type="dcterms:W3CDTF">2024-11-07T18:10:03Z</dcterms:modified>
  <dc:identifier>DAGGGu9XTTU</dc:identifier>
</cp:coreProperties>
</file>