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O7sDczUH6Jwjs78Q" ContentType="image/png"/>
  <Default Extension="jpg&amp;ehk=vwWmqrNC29X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metou" initials="F" lastIdx="1" clrIdx="0">
    <p:extLst>
      <p:ext uri="{19B8F6BF-5375-455C-9EA6-DF929625EA0E}">
        <p15:presenceInfo xmlns:p15="http://schemas.microsoft.com/office/powerpoint/2012/main" userId="Fatimet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0" autoAdjust="0"/>
    <p:restoredTop sz="94660"/>
  </p:normalViewPr>
  <p:slideViewPr>
    <p:cSldViewPr snapToGrid="0">
      <p:cViewPr>
        <p:scale>
          <a:sx n="76" d="100"/>
          <a:sy n="76" d="100"/>
        </p:scale>
        <p:origin x="24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amsungtomorrow/8612435694" TargetMode="External"/><Relationship Id="rId7" Type="http://schemas.openxmlformats.org/officeDocument/2006/relationships/hyperlink" Target="https://en.wikipedia.org/wiki/Gas_stove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4.jpg&amp;ehk=vwWmqrNC29X"/><Relationship Id="rId5" Type="http://schemas.openxmlformats.org/officeDocument/2006/relationships/hyperlink" Target="http://en.wikipedia.org/wiki/File:Tap.png" TargetMode="External"/><Relationship Id="rId4" Type="http://schemas.openxmlformats.org/officeDocument/2006/relationships/image" Target="../media/image3.png&amp;ehk=O7sDczUH6Jwjs78Q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amsungtomorrow/8612435694" TargetMode="External"/><Relationship Id="rId7" Type="http://schemas.openxmlformats.org/officeDocument/2006/relationships/hyperlink" Target="https://en.wikipedia.org/wiki/Gas_stove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4.jpg&amp;ehk=vwWmqrNC29X"/><Relationship Id="rId5" Type="http://schemas.openxmlformats.org/officeDocument/2006/relationships/hyperlink" Target="http://en.wikipedia.org/wiki/File:Tap.png" TargetMode="External"/><Relationship Id="rId4" Type="http://schemas.openxmlformats.org/officeDocument/2006/relationships/image" Target="../media/image3.png&amp;ehk=O7sDczUH6Jwjs78Q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86A90-33BB-4275-8FF4-71803792D5F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37F097-1291-4243-8630-7632F544F764}">
      <dgm:prSet/>
      <dgm:spPr/>
      <dgm:t>
        <a:bodyPr/>
        <a:lstStyle/>
        <a:p>
          <a:endParaRPr lang="fr-FR" dirty="0"/>
        </a:p>
      </dgm:t>
    </dgm:pt>
    <dgm:pt modelId="{1E1B2BFD-BEB8-4999-9B7B-4F00E62660E2}" type="parTrans" cxnId="{9B222E79-F52B-4683-A8F7-F4B29E20B139}">
      <dgm:prSet/>
      <dgm:spPr/>
      <dgm:t>
        <a:bodyPr/>
        <a:lstStyle/>
        <a:p>
          <a:endParaRPr lang="fr-FR"/>
        </a:p>
      </dgm:t>
    </dgm:pt>
    <dgm:pt modelId="{F69525A4-0A90-4C55-8A65-714F265A999A}" type="sibTrans" cxnId="{9B222E79-F52B-4683-A8F7-F4B29E20B139}">
      <dgm:prSet/>
      <dgm:spPr>
        <a:blipFill rotWithShape="1">
          <a:blip xmlns:r="http://schemas.openxmlformats.org/officeDocument/2006/relationships" r:embed="rId1" cstate="print"/>
          <a:srcRect/>
          <a:stretch>
            <a:fillRect l="-11000" r="-11000"/>
          </a:stretch>
        </a:blipFill>
      </dgm:spPr>
      <dgm:t>
        <a:bodyPr/>
        <a:lstStyle/>
        <a:p>
          <a:endParaRPr lang="fr-FR"/>
        </a:p>
      </dgm:t>
    </dgm:pt>
    <dgm:pt modelId="{3BE3429E-7D70-4B3A-8BF3-62A058A021DD}">
      <dgm:prSet phldrT="[Texte]" custT="1"/>
      <dgm:spPr/>
      <dgm:t>
        <a:bodyPr/>
        <a:lstStyle/>
        <a:p>
          <a:r>
            <a:rPr lang="fr-FR" sz="1050" dirty="0"/>
            <a:t>Consommation électrique</a:t>
          </a:r>
        </a:p>
      </dgm:t>
    </dgm:pt>
    <dgm:pt modelId="{9ABEE8AC-B99F-4383-83C8-5838908F4A50}" type="parTrans" cxnId="{6AA8AC35-156B-4C3A-93F6-890EF1242DAF}">
      <dgm:prSet/>
      <dgm:spPr/>
      <dgm:t>
        <a:bodyPr/>
        <a:lstStyle/>
        <a:p>
          <a:endParaRPr lang="fr-FR"/>
        </a:p>
      </dgm:t>
    </dgm:pt>
    <dgm:pt modelId="{E5E46EDF-3C5C-46C4-BC3B-303D33D22304}" type="sibTrans" cxnId="{6AA8AC35-156B-4C3A-93F6-890EF1242DAF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fr-FR"/>
        </a:p>
      </dgm:t>
    </dgm:pt>
    <dgm:pt modelId="{BBCFBEC2-E1C3-439D-B819-176CB548D925}">
      <dgm:prSet phldrT="[Texte]"/>
      <dgm:spPr/>
      <dgm:t>
        <a:bodyPr/>
        <a:lstStyle/>
        <a:p>
          <a:r>
            <a:rPr lang="fr-FR" dirty="0"/>
            <a:t>Consommation en eau </a:t>
          </a:r>
        </a:p>
      </dgm:t>
    </dgm:pt>
    <dgm:pt modelId="{991385A0-931E-4E54-AC4B-7897F000F294}" type="parTrans" cxnId="{D0CC7559-5D96-4F03-B125-911ABCD777E3}">
      <dgm:prSet/>
      <dgm:spPr/>
      <dgm:t>
        <a:bodyPr/>
        <a:lstStyle/>
        <a:p>
          <a:endParaRPr lang="fr-FR"/>
        </a:p>
      </dgm:t>
    </dgm:pt>
    <dgm:pt modelId="{3F581FC5-D85A-48C4-AC0C-7ABEC7FFF8C3}" type="sibTrans" cxnId="{D0CC7559-5D96-4F03-B125-911ABCD777E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fr-FR"/>
        </a:p>
      </dgm:t>
    </dgm:pt>
    <dgm:pt modelId="{19F5FAEB-4CF2-4BD1-B20B-9823B2542003}">
      <dgm:prSet phldrT="[Texte]"/>
      <dgm:spPr/>
      <dgm:t>
        <a:bodyPr/>
        <a:lstStyle/>
        <a:p>
          <a:r>
            <a:rPr lang="fr-FR" dirty="0"/>
            <a:t>Consommation en gaz </a:t>
          </a:r>
        </a:p>
      </dgm:t>
    </dgm:pt>
    <dgm:pt modelId="{F0758851-80B5-46DE-9AC2-A7ACA147214B}" type="parTrans" cxnId="{E42B95DB-5DF4-4A68-A062-B380031682C4}">
      <dgm:prSet/>
      <dgm:spPr/>
      <dgm:t>
        <a:bodyPr/>
        <a:lstStyle/>
        <a:p>
          <a:endParaRPr lang="fr-FR"/>
        </a:p>
      </dgm:t>
    </dgm:pt>
    <dgm:pt modelId="{E97919DB-60CF-4E80-B0D5-199737F7D0CE}" type="sibTrans" cxnId="{E42B95DB-5DF4-4A68-A062-B380031682C4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fr-FR"/>
        </a:p>
      </dgm:t>
    </dgm:pt>
    <dgm:pt modelId="{6EE7CE35-0FDF-4943-B6B0-595937700EB9}" type="pres">
      <dgm:prSet presAssocID="{9FE86A90-33BB-4275-8FF4-71803792D5FC}" presName="Name0" presStyleCnt="0">
        <dgm:presLayoutVars>
          <dgm:chMax val="7"/>
          <dgm:chPref val="7"/>
          <dgm:dir/>
        </dgm:presLayoutVars>
      </dgm:prSet>
      <dgm:spPr/>
    </dgm:pt>
    <dgm:pt modelId="{4C9A90FD-AA4C-42B2-AEA5-5DC72D482530}" type="pres">
      <dgm:prSet presAssocID="{9FE86A90-33BB-4275-8FF4-71803792D5FC}" presName="Name1" presStyleCnt="0"/>
      <dgm:spPr/>
    </dgm:pt>
    <dgm:pt modelId="{B40809BC-F1C9-4BEC-982B-84E6D755D33A}" type="pres">
      <dgm:prSet presAssocID="{F69525A4-0A90-4C55-8A65-714F265A999A}" presName="picture_1" presStyleCnt="0"/>
      <dgm:spPr/>
    </dgm:pt>
    <dgm:pt modelId="{A7486A83-12C7-4A54-B988-E14F18801B69}" type="pres">
      <dgm:prSet presAssocID="{F69525A4-0A90-4C55-8A65-714F265A999A}" presName="pictureRepeatNode" presStyleLbl="alignImgPlace1" presStyleIdx="0" presStyleCnt="4" custLinFactNeighborY="1136"/>
      <dgm:spPr/>
    </dgm:pt>
    <dgm:pt modelId="{213F9326-0803-466E-8E8A-812C93A91A64}" type="pres">
      <dgm:prSet presAssocID="{B637F097-1291-4243-8630-7632F544F764}" presName="text_1" presStyleLbl="node1" presStyleIdx="0" presStyleCnt="0">
        <dgm:presLayoutVars>
          <dgm:bulletEnabled val="1"/>
        </dgm:presLayoutVars>
      </dgm:prSet>
      <dgm:spPr/>
    </dgm:pt>
    <dgm:pt modelId="{C0579784-BEC2-4E94-B920-F0CD30448062}" type="pres">
      <dgm:prSet presAssocID="{E5E46EDF-3C5C-46C4-BC3B-303D33D22304}" presName="picture_2" presStyleCnt="0"/>
      <dgm:spPr/>
    </dgm:pt>
    <dgm:pt modelId="{A0E8C925-91C9-42DF-82A0-EADF989F310C}" type="pres">
      <dgm:prSet presAssocID="{E5E46EDF-3C5C-46C4-BC3B-303D33D22304}" presName="pictureRepeatNode" presStyleLbl="alignImgPlace1" presStyleIdx="1" presStyleCnt="4"/>
      <dgm:spPr/>
    </dgm:pt>
    <dgm:pt modelId="{621C4E29-2CFE-4655-8781-A6C00AB7759F}" type="pres">
      <dgm:prSet presAssocID="{3BE3429E-7D70-4B3A-8BF3-62A058A021DD}" presName="line_2" presStyleLbl="parChTrans1D1" presStyleIdx="0" presStyleCnt="3"/>
      <dgm:spPr/>
    </dgm:pt>
    <dgm:pt modelId="{EF9AC88A-AE29-4DE7-9A52-5D0069A369B3}" type="pres">
      <dgm:prSet presAssocID="{3BE3429E-7D70-4B3A-8BF3-62A058A021DD}" presName="textparent_2" presStyleLbl="node1" presStyleIdx="0" presStyleCnt="0"/>
      <dgm:spPr/>
    </dgm:pt>
    <dgm:pt modelId="{BD2D858B-E244-4E05-9E07-B765096102CF}" type="pres">
      <dgm:prSet presAssocID="{3BE3429E-7D70-4B3A-8BF3-62A058A021DD}" presName="text_2" presStyleLbl="revTx" presStyleIdx="0" presStyleCnt="3" custScaleX="504299" custScaleY="111939">
        <dgm:presLayoutVars>
          <dgm:bulletEnabled val="1"/>
        </dgm:presLayoutVars>
      </dgm:prSet>
      <dgm:spPr/>
    </dgm:pt>
    <dgm:pt modelId="{75DE0060-3DF1-4FAC-A196-DFC14BC3D3CE}" type="pres">
      <dgm:prSet presAssocID="{3F581FC5-D85A-48C4-AC0C-7ABEC7FFF8C3}" presName="picture_3" presStyleCnt="0"/>
      <dgm:spPr/>
    </dgm:pt>
    <dgm:pt modelId="{E85DED78-56E5-4D9A-AD2F-3A87C9D894A7}" type="pres">
      <dgm:prSet presAssocID="{3F581FC5-D85A-48C4-AC0C-7ABEC7FFF8C3}" presName="pictureRepeatNode" presStyleLbl="alignImgPlace1" presStyleIdx="2" presStyleCnt="4"/>
      <dgm:spPr/>
    </dgm:pt>
    <dgm:pt modelId="{41A9D305-CD40-4E92-BBCA-F8BC76F1A897}" type="pres">
      <dgm:prSet presAssocID="{BBCFBEC2-E1C3-439D-B819-176CB548D925}" presName="line_3" presStyleLbl="parChTrans1D1" presStyleIdx="1" presStyleCnt="3"/>
      <dgm:spPr/>
    </dgm:pt>
    <dgm:pt modelId="{FFE81136-AF3A-4B14-A529-E9B3FAB0A94B}" type="pres">
      <dgm:prSet presAssocID="{BBCFBEC2-E1C3-439D-B819-176CB548D925}" presName="textparent_3" presStyleLbl="node1" presStyleIdx="0" presStyleCnt="0"/>
      <dgm:spPr/>
    </dgm:pt>
    <dgm:pt modelId="{13447128-16A2-4E7F-B049-B1CF59C03EBA}" type="pres">
      <dgm:prSet presAssocID="{BBCFBEC2-E1C3-439D-B819-176CB548D925}" presName="text_3" presStyleLbl="revTx" presStyleIdx="1" presStyleCnt="3" custScaleX="149028">
        <dgm:presLayoutVars>
          <dgm:bulletEnabled val="1"/>
        </dgm:presLayoutVars>
      </dgm:prSet>
      <dgm:spPr/>
    </dgm:pt>
    <dgm:pt modelId="{3A6A1256-CB2C-4C16-A45A-7D834A745CA0}" type="pres">
      <dgm:prSet presAssocID="{E97919DB-60CF-4E80-B0D5-199737F7D0CE}" presName="picture_4" presStyleCnt="0"/>
      <dgm:spPr/>
    </dgm:pt>
    <dgm:pt modelId="{50EB9747-8732-4179-9BE8-F1AE1BF1F612}" type="pres">
      <dgm:prSet presAssocID="{E97919DB-60CF-4E80-B0D5-199737F7D0CE}" presName="pictureRepeatNode" presStyleLbl="alignImgPlace1" presStyleIdx="3" presStyleCnt="4"/>
      <dgm:spPr/>
    </dgm:pt>
    <dgm:pt modelId="{592407F1-1DC5-4863-94DD-DC004860AAB1}" type="pres">
      <dgm:prSet presAssocID="{19F5FAEB-4CF2-4BD1-B20B-9823B2542003}" presName="line_4" presStyleLbl="parChTrans1D1" presStyleIdx="2" presStyleCnt="3"/>
      <dgm:spPr/>
    </dgm:pt>
    <dgm:pt modelId="{EB7AEDA8-53A1-4933-93B9-C207AEEC13C5}" type="pres">
      <dgm:prSet presAssocID="{19F5FAEB-4CF2-4BD1-B20B-9823B2542003}" presName="textparent_4" presStyleLbl="node1" presStyleIdx="0" presStyleCnt="0"/>
      <dgm:spPr/>
    </dgm:pt>
    <dgm:pt modelId="{6F3D2930-BF5F-4841-856D-BCAEE44FE4C1}" type="pres">
      <dgm:prSet presAssocID="{19F5FAEB-4CF2-4BD1-B20B-9823B2542003}" presName="text_4" presStyleLbl="revTx" presStyleIdx="2" presStyleCnt="3" custScaleX="120624" custScaleY="98838">
        <dgm:presLayoutVars>
          <dgm:bulletEnabled val="1"/>
        </dgm:presLayoutVars>
      </dgm:prSet>
      <dgm:spPr/>
    </dgm:pt>
  </dgm:ptLst>
  <dgm:cxnLst>
    <dgm:cxn modelId="{4845A700-5FCD-4D23-8A46-A96D81797C34}" type="presOf" srcId="{3F581FC5-D85A-48C4-AC0C-7ABEC7FFF8C3}" destId="{E85DED78-56E5-4D9A-AD2F-3A87C9D894A7}" srcOrd="0" destOrd="0" presId="urn:microsoft.com/office/officeart/2008/layout/CircularPictureCallout"/>
    <dgm:cxn modelId="{DCB19E2B-A5DD-4AC5-A128-4203B86DE72D}" type="presOf" srcId="{9FE86A90-33BB-4275-8FF4-71803792D5FC}" destId="{6EE7CE35-0FDF-4943-B6B0-595937700EB9}" srcOrd="0" destOrd="0" presId="urn:microsoft.com/office/officeart/2008/layout/CircularPictureCallout"/>
    <dgm:cxn modelId="{37831F2E-9BE3-4F1A-B395-238797A5AA0A}" type="presOf" srcId="{19F5FAEB-4CF2-4BD1-B20B-9823B2542003}" destId="{6F3D2930-BF5F-4841-856D-BCAEE44FE4C1}" srcOrd="0" destOrd="0" presId="urn:microsoft.com/office/officeart/2008/layout/CircularPictureCallout"/>
    <dgm:cxn modelId="{9207AF2E-D8B5-4C4D-8111-A2AA2CF83B7C}" type="presOf" srcId="{BBCFBEC2-E1C3-439D-B819-176CB548D925}" destId="{13447128-16A2-4E7F-B049-B1CF59C03EBA}" srcOrd="0" destOrd="0" presId="urn:microsoft.com/office/officeart/2008/layout/CircularPictureCallout"/>
    <dgm:cxn modelId="{6AA8AC35-156B-4C3A-93F6-890EF1242DAF}" srcId="{9FE86A90-33BB-4275-8FF4-71803792D5FC}" destId="{3BE3429E-7D70-4B3A-8BF3-62A058A021DD}" srcOrd="1" destOrd="0" parTransId="{9ABEE8AC-B99F-4383-83C8-5838908F4A50}" sibTransId="{E5E46EDF-3C5C-46C4-BC3B-303D33D22304}"/>
    <dgm:cxn modelId="{9B222E79-F52B-4683-A8F7-F4B29E20B139}" srcId="{9FE86A90-33BB-4275-8FF4-71803792D5FC}" destId="{B637F097-1291-4243-8630-7632F544F764}" srcOrd="0" destOrd="0" parTransId="{1E1B2BFD-BEB8-4999-9B7B-4F00E62660E2}" sibTransId="{F69525A4-0A90-4C55-8A65-714F265A999A}"/>
    <dgm:cxn modelId="{D0CC7559-5D96-4F03-B125-911ABCD777E3}" srcId="{9FE86A90-33BB-4275-8FF4-71803792D5FC}" destId="{BBCFBEC2-E1C3-439D-B819-176CB548D925}" srcOrd="2" destOrd="0" parTransId="{991385A0-931E-4E54-AC4B-7897F000F294}" sibTransId="{3F581FC5-D85A-48C4-AC0C-7ABEC7FFF8C3}"/>
    <dgm:cxn modelId="{8DAA7D95-1F5D-4A15-A422-9AE4B214354E}" type="presOf" srcId="{3BE3429E-7D70-4B3A-8BF3-62A058A021DD}" destId="{BD2D858B-E244-4E05-9E07-B765096102CF}" srcOrd="0" destOrd="0" presId="urn:microsoft.com/office/officeart/2008/layout/CircularPictureCallout"/>
    <dgm:cxn modelId="{6C8DB6AF-EBF6-45B5-A844-092F38C0F7AA}" type="presOf" srcId="{B637F097-1291-4243-8630-7632F544F764}" destId="{213F9326-0803-466E-8E8A-812C93A91A64}" srcOrd="0" destOrd="0" presId="urn:microsoft.com/office/officeart/2008/layout/CircularPictureCallout"/>
    <dgm:cxn modelId="{5371D7B0-E1F4-43F4-A1E7-EE01D87415ED}" type="presOf" srcId="{F69525A4-0A90-4C55-8A65-714F265A999A}" destId="{A7486A83-12C7-4A54-B988-E14F18801B69}" srcOrd="0" destOrd="0" presId="urn:microsoft.com/office/officeart/2008/layout/CircularPictureCallout"/>
    <dgm:cxn modelId="{BEDE6BC5-DF67-4886-A23E-8811C703E66F}" type="presOf" srcId="{E97919DB-60CF-4E80-B0D5-199737F7D0CE}" destId="{50EB9747-8732-4179-9BE8-F1AE1BF1F612}" srcOrd="0" destOrd="0" presId="urn:microsoft.com/office/officeart/2008/layout/CircularPictureCallout"/>
    <dgm:cxn modelId="{E42B95DB-5DF4-4A68-A062-B380031682C4}" srcId="{9FE86A90-33BB-4275-8FF4-71803792D5FC}" destId="{19F5FAEB-4CF2-4BD1-B20B-9823B2542003}" srcOrd="3" destOrd="0" parTransId="{F0758851-80B5-46DE-9AC2-A7ACA147214B}" sibTransId="{E97919DB-60CF-4E80-B0D5-199737F7D0CE}"/>
    <dgm:cxn modelId="{463C8BDF-526D-42BD-A251-8658194C2BCF}" type="presOf" srcId="{E5E46EDF-3C5C-46C4-BC3B-303D33D22304}" destId="{A0E8C925-91C9-42DF-82A0-EADF989F310C}" srcOrd="0" destOrd="0" presId="urn:microsoft.com/office/officeart/2008/layout/CircularPictureCallout"/>
    <dgm:cxn modelId="{B4395010-6899-416D-A26E-9A1E528CF0FF}" type="presParOf" srcId="{6EE7CE35-0FDF-4943-B6B0-595937700EB9}" destId="{4C9A90FD-AA4C-42B2-AEA5-5DC72D482530}" srcOrd="0" destOrd="0" presId="urn:microsoft.com/office/officeart/2008/layout/CircularPictureCallout"/>
    <dgm:cxn modelId="{81A36891-1D10-4555-B645-96AD1D6C7819}" type="presParOf" srcId="{4C9A90FD-AA4C-42B2-AEA5-5DC72D482530}" destId="{B40809BC-F1C9-4BEC-982B-84E6D755D33A}" srcOrd="0" destOrd="0" presId="urn:microsoft.com/office/officeart/2008/layout/CircularPictureCallout"/>
    <dgm:cxn modelId="{50603708-784A-4250-81D6-9F5D4D0F13E2}" type="presParOf" srcId="{B40809BC-F1C9-4BEC-982B-84E6D755D33A}" destId="{A7486A83-12C7-4A54-B988-E14F18801B69}" srcOrd="0" destOrd="0" presId="urn:microsoft.com/office/officeart/2008/layout/CircularPictureCallout"/>
    <dgm:cxn modelId="{C1F6421B-DFA5-4377-8DFE-DD0248FE6E47}" type="presParOf" srcId="{4C9A90FD-AA4C-42B2-AEA5-5DC72D482530}" destId="{213F9326-0803-466E-8E8A-812C93A91A64}" srcOrd="1" destOrd="0" presId="urn:microsoft.com/office/officeart/2008/layout/CircularPictureCallout"/>
    <dgm:cxn modelId="{C023164B-91BA-41DD-B497-075B3CF9E133}" type="presParOf" srcId="{4C9A90FD-AA4C-42B2-AEA5-5DC72D482530}" destId="{C0579784-BEC2-4E94-B920-F0CD30448062}" srcOrd="2" destOrd="0" presId="urn:microsoft.com/office/officeart/2008/layout/CircularPictureCallout"/>
    <dgm:cxn modelId="{A8CF2191-2605-41F9-9E95-FBBEBBF00CA7}" type="presParOf" srcId="{C0579784-BEC2-4E94-B920-F0CD30448062}" destId="{A0E8C925-91C9-42DF-82A0-EADF989F310C}" srcOrd="0" destOrd="0" presId="urn:microsoft.com/office/officeart/2008/layout/CircularPictureCallout"/>
    <dgm:cxn modelId="{FD78F481-C54C-457F-A4EC-450D26513B11}" type="presParOf" srcId="{4C9A90FD-AA4C-42B2-AEA5-5DC72D482530}" destId="{621C4E29-2CFE-4655-8781-A6C00AB7759F}" srcOrd="3" destOrd="0" presId="urn:microsoft.com/office/officeart/2008/layout/CircularPictureCallout"/>
    <dgm:cxn modelId="{81706D40-7019-4C7E-AF83-C685AA3F4BD1}" type="presParOf" srcId="{4C9A90FD-AA4C-42B2-AEA5-5DC72D482530}" destId="{EF9AC88A-AE29-4DE7-9A52-5D0069A369B3}" srcOrd="4" destOrd="0" presId="urn:microsoft.com/office/officeart/2008/layout/CircularPictureCallout"/>
    <dgm:cxn modelId="{F8992EE7-919D-48AC-9EC8-C9D62B39E9C2}" type="presParOf" srcId="{EF9AC88A-AE29-4DE7-9A52-5D0069A369B3}" destId="{BD2D858B-E244-4E05-9E07-B765096102CF}" srcOrd="0" destOrd="0" presId="urn:microsoft.com/office/officeart/2008/layout/CircularPictureCallout"/>
    <dgm:cxn modelId="{C338A2DB-78FC-4E8A-9DBE-A50EAA06AF18}" type="presParOf" srcId="{4C9A90FD-AA4C-42B2-AEA5-5DC72D482530}" destId="{75DE0060-3DF1-4FAC-A196-DFC14BC3D3CE}" srcOrd="5" destOrd="0" presId="urn:microsoft.com/office/officeart/2008/layout/CircularPictureCallout"/>
    <dgm:cxn modelId="{5DBE005A-1249-4D48-BCD6-B4AF687E7577}" type="presParOf" srcId="{75DE0060-3DF1-4FAC-A196-DFC14BC3D3CE}" destId="{E85DED78-56E5-4D9A-AD2F-3A87C9D894A7}" srcOrd="0" destOrd="0" presId="urn:microsoft.com/office/officeart/2008/layout/CircularPictureCallout"/>
    <dgm:cxn modelId="{66554C16-487A-4B13-BF55-1F23DB582244}" type="presParOf" srcId="{4C9A90FD-AA4C-42B2-AEA5-5DC72D482530}" destId="{41A9D305-CD40-4E92-BBCA-F8BC76F1A897}" srcOrd="6" destOrd="0" presId="urn:microsoft.com/office/officeart/2008/layout/CircularPictureCallout"/>
    <dgm:cxn modelId="{70DC1FC8-C81D-460C-95C6-5C0C38D5C1DB}" type="presParOf" srcId="{4C9A90FD-AA4C-42B2-AEA5-5DC72D482530}" destId="{FFE81136-AF3A-4B14-A529-E9B3FAB0A94B}" srcOrd="7" destOrd="0" presId="urn:microsoft.com/office/officeart/2008/layout/CircularPictureCallout"/>
    <dgm:cxn modelId="{1E7326D8-98C4-4BF8-9935-F09207D85A97}" type="presParOf" srcId="{FFE81136-AF3A-4B14-A529-E9B3FAB0A94B}" destId="{13447128-16A2-4E7F-B049-B1CF59C03EBA}" srcOrd="0" destOrd="0" presId="urn:microsoft.com/office/officeart/2008/layout/CircularPictureCallout"/>
    <dgm:cxn modelId="{E48CA5A4-6F28-416B-B28D-591EF3E399D8}" type="presParOf" srcId="{4C9A90FD-AA4C-42B2-AEA5-5DC72D482530}" destId="{3A6A1256-CB2C-4C16-A45A-7D834A745CA0}" srcOrd="8" destOrd="0" presId="urn:microsoft.com/office/officeart/2008/layout/CircularPictureCallout"/>
    <dgm:cxn modelId="{DE52AAC0-7799-4D18-855F-424413B6C437}" type="presParOf" srcId="{3A6A1256-CB2C-4C16-A45A-7D834A745CA0}" destId="{50EB9747-8732-4179-9BE8-F1AE1BF1F612}" srcOrd="0" destOrd="0" presId="urn:microsoft.com/office/officeart/2008/layout/CircularPictureCallout"/>
    <dgm:cxn modelId="{5760140A-BF57-46CF-806D-F80DB86FDB47}" type="presParOf" srcId="{4C9A90FD-AA4C-42B2-AEA5-5DC72D482530}" destId="{592407F1-1DC5-4863-94DD-DC004860AAB1}" srcOrd="9" destOrd="0" presId="urn:microsoft.com/office/officeart/2008/layout/CircularPictureCallout"/>
    <dgm:cxn modelId="{E014EA94-AF6C-4966-869A-1322FB923DA7}" type="presParOf" srcId="{4C9A90FD-AA4C-42B2-AEA5-5DC72D482530}" destId="{EB7AEDA8-53A1-4933-93B9-C207AEEC13C5}" srcOrd="10" destOrd="0" presId="urn:microsoft.com/office/officeart/2008/layout/CircularPictureCallout"/>
    <dgm:cxn modelId="{11CB0910-C129-4AD0-8606-F6631BCE40E7}" type="presParOf" srcId="{EB7AEDA8-53A1-4933-93B9-C207AEEC13C5}" destId="{6F3D2930-BF5F-4841-856D-BCAEE44FE4C1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4E063-3DB1-4AA6-8C24-7D5EC23EF22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A9638F-2B32-4484-8551-116FC8684A75}">
      <dgm:prSet phldrT="[Texte]"/>
      <dgm:spPr/>
      <dgm:t>
        <a:bodyPr/>
        <a:lstStyle/>
        <a:p>
          <a:r>
            <a:rPr lang="fr-FR" dirty="0"/>
            <a:t>ALERTE</a:t>
          </a:r>
        </a:p>
      </dgm:t>
    </dgm:pt>
    <dgm:pt modelId="{9B9FC904-8CA9-4554-975B-2EC6DC497C59}" type="parTrans" cxnId="{88A0C424-F1B8-484F-BC6A-27A12D2D0D20}">
      <dgm:prSet/>
      <dgm:spPr/>
      <dgm:t>
        <a:bodyPr/>
        <a:lstStyle/>
        <a:p>
          <a:endParaRPr lang="fr-FR"/>
        </a:p>
      </dgm:t>
    </dgm:pt>
    <dgm:pt modelId="{BE83A5F6-2C73-4C5F-9146-3858F4AEDD9E}" type="sibTrans" cxnId="{88A0C424-F1B8-484F-BC6A-27A12D2D0D20}">
      <dgm:prSet/>
      <dgm:spPr/>
      <dgm:t>
        <a:bodyPr/>
        <a:lstStyle/>
        <a:p>
          <a:endParaRPr lang="fr-FR"/>
        </a:p>
      </dgm:t>
    </dgm:pt>
    <dgm:pt modelId="{0677B349-F723-4506-A238-54E262AC1046}">
      <dgm:prSet phldrT="[Texte]"/>
      <dgm:spPr/>
      <dgm:t>
        <a:bodyPr/>
        <a:lstStyle/>
        <a:p>
          <a:r>
            <a:rPr lang="fr-FR" dirty="0"/>
            <a:t>DETECTEUR</a:t>
          </a:r>
        </a:p>
      </dgm:t>
    </dgm:pt>
    <dgm:pt modelId="{B9665234-58CF-481E-A900-EE0CDD2BAEF4}" type="parTrans" cxnId="{9D660BF0-BF3A-4107-8B30-C9E0410ED86B}">
      <dgm:prSet/>
      <dgm:spPr/>
      <dgm:t>
        <a:bodyPr/>
        <a:lstStyle/>
        <a:p>
          <a:endParaRPr lang="fr-FR"/>
        </a:p>
      </dgm:t>
    </dgm:pt>
    <dgm:pt modelId="{C4DF87B0-92D0-4625-BFB7-9BB1B024BCA0}" type="sibTrans" cxnId="{9D660BF0-BF3A-4107-8B30-C9E0410ED86B}">
      <dgm:prSet/>
      <dgm:spPr/>
      <dgm:t>
        <a:bodyPr/>
        <a:lstStyle/>
        <a:p>
          <a:endParaRPr lang="fr-FR"/>
        </a:p>
      </dgm:t>
    </dgm:pt>
    <dgm:pt modelId="{FE01382B-4768-45B2-91C5-7DB21390A013}">
      <dgm:prSet phldrT="[Texte]" custT="1"/>
      <dgm:spPr/>
      <dgm:t>
        <a:bodyPr/>
        <a:lstStyle/>
        <a:p>
          <a:r>
            <a:rPr lang="fr-FR" sz="2000" dirty="0"/>
            <a:t>ECOMPTEUR</a:t>
          </a:r>
        </a:p>
      </dgm:t>
    </dgm:pt>
    <dgm:pt modelId="{51C33EFA-CB27-48CF-A631-8D51A6D13920}" type="parTrans" cxnId="{97C1334F-B036-4A2E-9CAA-47ADD34F9FDF}">
      <dgm:prSet/>
      <dgm:spPr/>
      <dgm:t>
        <a:bodyPr/>
        <a:lstStyle/>
        <a:p>
          <a:endParaRPr lang="fr-FR"/>
        </a:p>
      </dgm:t>
    </dgm:pt>
    <dgm:pt modelId="{15C82C7E-AB5B-4865-A570-4EB9136BD166}" type="sibTrans" cxnId="{97C1334F-B036-4A2E-9CAA-47ADD34F9FDF}">
      <dgm:prSet/>
      <dgm:spPr/>
      <dgm:t>
        <a:bodyPr/>
        <a:lstStyle/>
        <a:p>
          <a:endParaRPr lang="fr-FR"/>
        </a:p>
      </dgm:t>
    </dgm:pt>
    <dgm:pt modelId="{E1EBEE00-194F-4907-BFF2-EF3F47E397C0}">
      <dgm:prSet custT="1"/>
      <dgm:spPr/>
      <dgm:t>
        <a:bodyPr/>
        <a:lstStyle/>
        <a:p>
          <a:r>
            <a:rPr lang="fr-FR" sz="2000" dirty="0"/>
            <a:t>INFORMATION</a:t>
          </a:r>
        </a:p>
      </dgm:t>
    </dgm:pt>
    <dgm:pt modelId="{C46512A6-CE9A-42D3-933F-392F5ACE1210}" type="parTrans" cxnId="{5B42C659-897F-4462-98A5-C023F17702F2}">
      <dgm:prSet/>
      <dgm:spPr/>
      <dgm:t>
        <a:bodyPr/>
        <a:lstStyle/>
        <a:p>
          <a:endParaRPr lang="fr-FR"/>
        </a:p>
      </dgm:t>
    </dgm:pt>
    <dgm:pt modelId="{6B89DA03-6B94-4249-A2E1-EAA70AE07EC0}" type="sibTrans" cxnId="{5B42C659-897F-4462-98A5-C023F17702F2}">
      <dgm:prSet/>
      <dgm:spPr/>
      <dgm:t>
        <a:bodyPr/>
        <a:lstStyle/>
        <a:p>
          <a:endParaRPr lang="fr-FR"/>
        </a:p>
      </dgm:t>
    </dgm:pt>
    <dgm:pt modelId="{7F01EBDD-9524-40B4-A578-51F196E826B9}">
      <dgm:prSet/>
      <dgm:spPr/>
      <dgm:t>
        <a:bodyPr/>
        <a:lstStyle/>
        <a:p>
          <a:r>
            <a:rPr lang="fr-FR" dirty="0"/>
            <a:t>DATA</a:t>
          </a:r>
        </a:p>
      </dgm:t>
    </dgm:pt>
    <dgm:pt modelId="{BDF840A7-08AB-4D61-8ED5-D3F0E487D119}" type="parTrans" cxnId="{8ED0FBE6-4098-454C-A304-C99530B4B7A4}">
      <dgm:prSet/>
      <dgm:spPr/>
      <dgm:t>
        <a:bodyPr/>
        <a:lstStyle/>
        <a:p>
          <a:endParaRPr lang="fr-FR"/>
        </a:p>
      </dgm:t>
    </dgm:pt>
    <dgm:pt modelId="{3CFFC968-1EFD-4B8E-9D7E-707EB3FB131E}" type="sibTrans" cxnId="{8ED0FBE6-4098-454C-A304-C99530B4B7A4}">
      <dgm:prSet/>
      <dgm:spPr/>
      <dgm:t>
        <a:bodyPr/>
        <a:lstStyle/>
        <a:p>
          <a:endParaRPr lang="fr-FR"/>
        </a:p>
      </dgm:t>
    </dgm:pt>
    <dgm:pt modelId="{5D28A9D7-D1D3-4E4D-8118-25CBF1EBBFFD}" type="pres">
      <dgm:prSet presAssocID="{FF84E063-3DB1-4AA6-8C24-7D5EC23EF22D}" presName="Name0" presStyleCnt="0">
        <dgm:presLayoutVars>
          <dgm:dir/>
          <dgm:resizeHandles val="exact"/>
        </dgm:presLayoutVars>
      </dgm:prSet>
      <dgm:spPr/>
    </dgm:pt>
    <dgm:pt modelId="{A19F1A55-BE61-4076-8DE3-98A9E754E191}" type="pres">
      <dgm:prSet presAssocID="{99A9638F-2B32-4484-8551-116FC8684A75}" presName="node" presStyleLbl="node1" presStyleIdx="0" presStyleCnt="5">
        <dgm:presLayoutVars>
          <dgm:bulletEnabled val="1"/>
        </dgm:presLayoutVars>
      </dgm:prSet>
      <dgm:spPr/>
    </dgm:pt>
    <dgm:pt modelId="{D1EDBEF3-A5B0-4F1E-A0D1-DB20500C988D}" type="pres">
      <dgm:prSet presAssocID="{BE83A5F6-2C73-4C5F-9146-3858F4AEDD9E}" presName="sibTrans" presStyleLbl="sibTrans2D1" presStyleIdx="0" presStyleCnt="4" custAng="10800000" custLinFactNeighborX="5690" custLinFactNeighborY="20082"/>
      <dgm:spPr/>
    </dgm:pt>
    <dgm:pt modelId="{4CCFB109-4A66-486A-8EE7-B332B79FEC3A}" type="pres">
      <dgm:prSet presAssocID="{BE83A5F6-2C73-4C5F-9146-3858F4AEDD9E}" presName="connectorText" presStyleLbl="sibTrans2D1" presStyleIdx="0" presStyleCnt="4"/>
      <dgm:spPr/>
    </dgm:pt>
    <dgm:pt modelId="{468A8D38-2DDF-41A4-9A81-9E2EAA8BB440}" type="pres">
      <dgm:prSet presAssocID="{0677B349-F723-4506-A238-54E262AC1046}" presName="node" presStyleLbl="node1" presStyleIdx="1" presStyleCnt="5">
        <dgm:presLayoutVars>
          <dgm:bulletEnabled val="1"/>
        </dgm:presLayoutVars>
      </dgm:prSet>
      <dgm:spPr/>
    </dgm:pt>
    <dgm:pt modelId="{C6B02D3E-1744-4AE3-A09F-D6DEDC6A8387}" type="pres">
      <dgm:prSet presAssocID="{C4DF87B0-92D0-4625-BFB7-9BB1B024BCA0}" presName="sibTrans" presStyleLbl="sibTrans2D1" presStyleIdx="1" presStyleCnt="4" custAng="10800000"/>
      <dgm:spPr/>
    </dgm:pt>
    <dgm:pt modelId="{0FBB78A1-6666-4221-9B78-6A6A18A6659B}" type="pres">
      <dgm:prSet presAssocID="{C4DF87B0-92D0-4625-BFB7-9BB1B024BCA0}" presName="connectorText" presStyleLbl="sibTrans2D1" presStyleIdx="1" presStyleCnt="4"/>
      <dgm:spPr/>
    </dgm:pt>
    <dgm:pt modelId="{B1E5FDEA-3261-4538-A5A3-27A7913CC5E7}" type="pres">
      <dgm:prSet presAssocID="{7F01EBDD-9524-40B4-A578-51F196E826B9}" presName="node" presStyleLbl="node1" presStyleIdx="2" presStyleCnt="5">
        <dgm:presLayoutVars>
          <dgm:bulletEnabled val="1"/>
        </dgm:presLayoutVars>
      </dgm:prSet>
      <dgm:spPr/>
    </dgm:pt>
    <dgm:pt modelId="{75E104B1-3022-429F-8C5F-ED987BFFEAAB}" type="pres">
      <dgm:prSet presAssocID="{3CFFC968-1EFD-4B8E-9D7E-707EB3FB131E}" presName="sibTrans" presStyleLbl="sibTrans2D1" presStyleIdx="2" presStyleCnt="4" custAng="10800000"/>
      <dgm:spPr/>
    </dgm:pt>
    <dgm:pt modelId="{66FF78F5-867E-4FF0-B4EB-74E79C85A6F2}" type="pres">
      <dgm:prSet presAssocID="{3CFFC968-1EFD-4B8E-9D7E-707EB3FB131E}" presName="connectorText" presStyleLbl="sibTrans2D1" presStyleIdx="2" presStyleCnt="4"/>
      <dgm:spPr/>
    </dgm:pt>
    <dgm:pt modelId="{562B5DEA-3259-4659-B3CB-29B7CC1C789D}" type="pres">
      <dgm:prSet presAssocID="{FE01382B-4768-45B2-91C5-7DB21390A013}" presName="node" presStyleLbl="node1" presStyleIdx="3" presStyleCnt="5">
        <dgm:presLayoutVars>
          <dgm:bulletEnabled val="1"/>
        </dgm:presLayoutVars>
      </dgm:prSet>
      <dgm:spPr/>
    </dgm:pt>
    <dgm:pt modelId="{C99AE90D-B443-4F85-B6AA-F51855944578}" type="pres">
      <dgm:prSet presAssocID="{15C82C7E-AB5B-4865-A570-4EB9136BD166}" presName="sibTrans" presStyleLbl="sibTrans2D1" presStyleIdx="3" presStyleCnt="4" custAng="10800000"/>
      <dgm:spPr/>
    </dgm:pt>
    <dgm:pt modelId="{312EDE7F-E2B6-4FB9-A1F4-213ACFC2D4C8}" type="pres">
      <dgm:prSet presAssocID="{15C82C7E-AB5B-4865-A570-4EB9136BD166}" presName="connectorText" presStyleLbl="sibTrans2D1" presStyleIdx="3" presStyleCnt="4"/>
      <dgm:spPr/>
    </dgm:pt>
    <dgm:pt modelId="{5EA8EE17-0516-4531-A4D5-1205D38240E6}" type="pres">
      <dgm:prSet presAssocID="{E1EBEE00-194F-4907-BFF2-EF3F47E397C0}" presName="node" presStyleLbl="node1" presStyleIdx="4" presStyleCnt="5">
        <dgm:presLayoutVars>
          <dgm:bulletEnabled val="1"/>
        </dgm:presLayoutVars>
      </dgm:prSet>
      <dgm:spPr/>
    </dgm:pt>
  </dgm:ptLst>
  <dgm:cxnLst>
    <dgm:cxn modelId="{48F4B401-61D5-41A8-96EF-3226C4F932DB}" type="presOf" srcId="{BE83A5F6-2C73-4C5F-9146-3858F4AEDD9E}" destId="{D1EDBEF3-A5B0-4F1E-A0D1-DB20500C988D}" srcOrd="0" destOrd="0" presId="urn:microsoft.com/office/officeart/2005/8/layout/process1"/>
    <dgm:cxn modelId="{86AA5416-2C8B-4BA8-AD9C-027E4BD4EAED}" type="presOf" srcId="{BE83A5F6-2C73-4C5F-9146-3858F4AEDD9E}" destId="{4CCFB109-4A66-486A-8EE7-B332B79FEC3A}" srcOrd="1" destOrd="0" presId="urn:microsoft.com/office/officeart/2005/8/layout/process1"/>
    <dgm:cxn modelId="{7F5C1519-BAE7-4492-9FB2-F691D2DD4C47}" type="presOf" srcId="{C4DF87B0-92D0-4625-BFB7-9BB1B024BCA0}" destId="{0FBB78A1-6666-4221-9B78-6A6A18A6659B}" srcOrd="1" destOrd="0" presId="urn:microsoft.com/office/officeart/2005/8/layout/process1"/>
    <dgm:cxn modelId="{0D5A2E23-EB86-4ED7-ADAA-A533EA7AA93E}" type="presOf" srcId="{15C82C7E-AB5B-4865-A570-4EB9136BD166}" destId="{C99AE90D-B443-4F85-B6AA-F51855944578}" srcOrd="0" destOrd="0" presId="urn:microsoft.com/office/officeart/2005/8/layout/process1"/>
    <dgm:cxn modelId="{88A0C424-F1B8-484F-BC6A-27A12D2D0D20}" srcId="{FF84E063-3DB1-4AA6-8C24-7D5EC23EF22D}" destId="{99A9638F-2B32-4484-8551-116FC8684A75}" srcOrd="0" destOrd="0" parTransId="{9B9FC904-8CA9-4554-975B-2EC6DC497C59}" sibTransId="{BE83A5F6-2C73-4C5F-9146-3858F4AEDD9E}"/>
    <dgm:cxn modelId="{7C82DF28-5099-4226-B74C-5E1AFE3E4A5B}" type="presOf" srcId="{FE01382B-4768-45B2-91C5-7DB21390A013}" destId="{562B5DEA-3259-4659-B3CB-29B7CC1C789D}" srcOrd="0" destOrd="0" presId="urn:microsoft.com/office/officeart/2005/8/layout/process1"/>
    <dgm:cxn modelId="{A0CD602E-997B-4730-86E3-20945BC88B25}" type="presOf" srcId="{FF84E063-3DB1-4AA6-8C24-7D5EC23EF22D}" destId="{5D28A9D7-D1D3-4E4D-8118-25CBF1EBBFFD}" srcOrd="0" destOrd="0" presId="urn:microsoft.com/office/officeart/2005/8/layout/process1"/>
    <dgm:cxn modelId="{5B98F561-2D75-4C7A-BC68-68702411CCC0}" type="presOf" srcId="{E1EBEE00-194F-4907-BFF2-EF3F47E397C0}" destId="{5EA8EE17-0516-4531-A4D5-1205D38240E6}" srcOrd="0" destOrd="0" presId="urn:microsoft.com/office/officeart/2005/8/layout/process1"/>
    <dgm:cxn modelId="{97C1334F-B036-4A2E-9CAA-47ADD34F9FDF}" srcId="{FF84E063-3DB1-4AA6-8C24-7D5EC23EF22D}" destId="{FE01382B-4768-45B2-91C5-7DB21390A013}" srcOrd="3" destOrd="0" parTransId="{51C33EFA-CB27-48CF-A631-8D51A6D13920}" sibTransId="{15C82C7E-AB5B-4865-A570-4EB9136BD166}"/>
    <dgm:cxn modelId="{5B42C659-897F-4462-98A5-C023F17702F2}" srcId="{FF84E063-3DB1-4AA6-8C24-7D5EC23EF22D}" destId="{E1EBEE00-194F-4907-BFF2-EF3F47E397C0}" srcOrd="4" destOrd="0" parTransId="{C46512A6-CE9A-42D3-933F-392F5ACE1210}" sibTransId="{6B89DA03-6B94-4249-A2E1-EAA70AE07EC0}"/>
    <dgm:cxn modelId="{57BF7290-6033-44A6-8EBB-F7BCCDFF743C}" type="presOf" srcId="{7F01EBDD-9524-40B4-A578-51F196E826B9}" destId="{B1E5FDEA-3261-4538-A5A3-27A7913CC5E7}" srcOrd="0" destOrd="0" presId="urn:microsoft.com/office/officeart/2005/8/layout/process1"/>
    <dgm:cxn modelId="{3F138FC5-B3AC-45C2-BE04-FEBB009BD312}" type="presOf" srcId="{3CFFC968-1EFD-4B8E-9D7E-707EB3FB131E}" destId="{75E104B1-3022-429F-8C5F-ED987BFFEAAB}" srcOrd="0" destOrd="0" presId="urn:microsoft.com/office/officeart/2005/8/layout/process1"/>
    <dgm:cxn modelId="{8644FECD-977C-4B80-BBA2-40960E0B25E0}" type="presOf" srcId="{0677B349-F723-4506-A238-54E262AC1046}" destId="{468A8D38-2DDF-41A4-9A81-9E2EAA8BB440}" srcOrd="0" destOrd="0" presId="urn:microsoft.com/office/officeart/2005/8/layout/process1"/>
    <dgm:cxn modelId="{EBD126DB-146C-4979-B7B1-ABC33ECC7B5F}" type="presOf" srcId="{C4DF87B0-92D0-4625-BFB7-9BB1B024BCA0}" destId="{C6B02D3E-1744-4AE3-A09F-D6DEDC6A8387}" srcOrd="0" destOrd="0" presId="urn:microsoft.com/office/officeart/2005/8/layout/process1"/>
    <dgm:cxn modelId="{82AE6DE4-E167-4C1C-9402-6A1127ACA7FA}" type="presOf" srcId="{15C82C7E-AB5B-4865-A570-4EB9136BD166}" destId="{312EDE7F-E2B6-4FB9-A1F4-213ACFC2D4C8}" srcOrd="1" destOrd="0" presId="urn:microsoft.com/office/officeart/2005/8/layout/process1"/>
    <dgm:cxn modelId="{8ED0FBE6-4098-454C-A304-C99530B4B7A4}" srcId="{FF84E063-3DB1-4AA6-8C24-7D5EC23EF22D}" destId="{7F01EBDD-9524-40B4-A578-51F196E826B9}" srcOrd="2" destOrd="0" parTransId="{BDF840A7-08AB-4D61-8ED5-D3F0E487D119}" sibTransId="{3CFFC968-1EFD-4B8E-9D7E-707EB3FB131E}"/>
    <dgm:cxn modelId="{9D660BF0-BF3A-4107-8B30-C9E0410ED86B}" srcId="{FF84E063-3DB1-4AA6-8C24-7D5EC23EF22D}" destId="{0677B349-F723-4506-A238-54E262AC1046}" srcOrd="1" destOrd="0" parTransId="{B9665234-58CF-481E-A900-EE0CDD2BAEF4}" sibTransId="{C4DF87B0-92D0-4625-BFB7-9BB1B024BCA0}"/>
    <dgm:cxn modelId="{A5C3FAF5-B462-4F5C-B3F8-F8902CD02288}" type="presOf" srcId="{3CFFC968-1EFD-4B8E-9D7E-707EB3FB131E}" destId="{66FF78F5-867E-4FF0-B4EB-74E79C85A6F2}" srcOrd="1" destOrd="0" presId="urn:microsoft.com/office/officeart/2005/8/layout/process1"/>
    <dgm:cxn modelId="{C89CBCF7-843D-4AED-9349-FB8B021BA9A7}" type="presOf" srcId="{99A9638F-2B32-4484-8551-116FC8684A75}" destId="{A19F1A55-BE61-4076-8DE3-98A9E754E191}" srcOrd="0" destOrd="0" presId="urn:microsoft.com/office/officeart/2005/8/layout/process1"/>
    <dgm:cxn modelId="{D2FB7942-DBC4-4208-B236-F7B9E6C18CBE}" type="presParOf" srcId="{5D28A9D7-D1D3-4E4D-8118-25CBF1EBBFFD}" destId="{A19F1A55-BE61-4076-8DE3-98A9E754E191}" srcOrd="0" destOrd="0" presId="urn:microsoft.com/office/officeart/2005/8/layout/process1"/>
    <dgm:cxn modelId="{24EC8A76-46B8-469C-B1AE-C55961180581}" type="presParOf" srcId="{5D28A9D7-D1D3-4E4D-8118-25CBF1EBBFFD}" destId="{D1EDBEF3-A5B0-4F1E-A0D1-DB20500C988D}" srcOrd="1" destOrd="0" presId="urn:microsoft.com/office/officeart/2005/8/layout/process1"/>
    <dgm:cxn modelId="{B5238256-CDEC-4CA2-9008-B5A5CF1FD43B}" type="presParOf" srcId="{D1EDBEF3-A5B0-4F1E-A0D1-DB20500C988D}" destId="{4CCFB109-4A66-486A-8EE7-B332B79FEC3A}" srcOrd="0" destOrd="0" presId="urn:microsoft.com/office/officeart/2005/8/layout/process1"/>
    <dgm:cxn modelId="{9D7015B3-A80F-4D8A-A918-18A2B47FFF13}" type="presParOf" srcId="{5D28A9D7-D1D3-4E4D-8118-25CBF1EBBFFD}" destId="{468A8D38-2DDF-41A4-9A81-9E2EAA8BB440}" srcOrd="2" destOrd="0" presId="urn:microsoft.com/office/officeart/2005/8/layout/process1"/>
    <dgm:cxn modelId="{9F3E378A-D31B-4AAA-B8F6-81FE2E81CECA}" type="presParOf" srcId="{5D28A9D7-D1D3-4E4D-8118-25CBF1EBBFFD}" destId="{C6B02D3E-1744-4AE3-A09F-D6DEDC6A8387}" srcOrd="3" destOrd="0" presId="urn:microsoft.com/office/officeart/2005/8/layout/process1"/>
    <dgm:cxn modelId="{07FA5D59-28E5-4332-9D5E-83BC9E288716}" type="presParOf" srcId="{C6B02D3E-1744-4AE3-A09F-D6DEDC6A8387}" destId="{0FBB78A1-6666-4221-9B78-6A6A18A6659B}" srcOrd="0" destOrd="0" presId="urn:microsoft.com/office/officeart/2005/8/layout/process1"/>
    <dgm:cxn modelId="{B69B707D-7807-4BB9-949A-ED2EE1F71E6C}" type="presParOf" srcId="{5D28A9D7-D1D3-4E4D-8118-25CBF1EBBFFD}" destId="{B1E5FDEA-3261-4538-A5A3-27A7913CC5E7}" srcOrd="4" destOrd="0" presId="urn:microsoft.com/office/officeart/2005/8/layout/process1"/>
    <dgm:cxn modelId="{6631F7CE-1F00-4605-8AA5-1C9AA233F513}" type="presParOf" srcId="{5D28A9D7-D1D3-4E4D-8118-25CBF1EBBFFD}" destId="{75E104B1-3022-429F-8C5F-ED987BFFEAAB}" srcOrd="5" destOrd="0" presId="urn:microsoft.com/office/officeart/2005/8/layout/process1"/>
    <dgm:cxn modelId="{C39E5A7B-F0C4-4D35-A880-16C05ED1C5FE}" type="presParOf" srcId="{75E104B1-3022-429F-8C5F-ED987BFFEAAB}" destId="{66FF78F5-867E-4FF0-B4EB-74E79C85A6F2}" srcOrd="0" destOrd="0" presId="urn:microsoft.com/office/officeart/2005/8/layout/process1"/>
    <dgm:cxn modelId="{4BE7A3C3-3529-47D9-B9A0-1B99620EAB36}" type="presParOf" srcId="{5D28A9D7-D1D3-4E4D-8118-25CBF1EBBFFD}" destId="{562B5DEA-3259-4659-B3CB-29B7CC1C789D}" srcOrd="6" destOrd="0" presId="urn:microsoft.com/office/officeart/2005/8/layout/process1"/>
    <dgm:cxn modelId="{A2E122F7-DF81-4CB2-92A9-FD6994499641}" type="presParOf" srcId="{5D28A9D7-D1D3-4E4D-8118-25CBF1EBBFFD}" destId="{C99AE90D-B443-4F85-B6AA-F51855944578}" srcOrd="7" destOrd="0" presId="urn:microsoft.com/office/officeart/2005/8/layout/process1"/>
    <dgm:cxn modelId="{C01F5AFF-FC02-40F5-B0E2-C8CF2C0C2B77}" type="presParOf" srcId="{C99AE90D-B443-4F85-B6AA-F51855944578}" destId="{312EDE7F-E2B6-4FB9-A1F4-213ACFC2D4C8}" srcOrd="0" destOrd="0" presId="urn:microsoft.com/office/officeart/2005/8/layout/process1"/>
    <dgm:cxn modelId="{B3889BD8-C367-4F84-A0D2-D0DA3233ACAA}" type="presParOf" srcId="{5D28A9D7-D1D3-4E4D-8118-25CBF1EBBFFD}" destId="{5EA8EE17-0516-4531-A4D5-1205D38240E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097F5-D9B1-48FB-9565-7050B9E152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A77E53-B64F-4B87-8BFD-E34FDC08956B}">
      <dgm:prSet phldrT="[Texte]"/>
      <dgm:spPr/>
      <dgm:t>
        <a:bodyPr/>
        <a:lstStyle/>
        <a:p>
          <a:r>
            <a:rPr lang="fr-FR" dirty="0"/>
            <a:t>Aide-soignant</a:t>
          </a:r>
        </a:p>
      </dgm:t>
    </dgm:pt>
    <dgm:pt modelId="{509BC7ED-DD1E-4CFA-98A0-23672BA83236}" type="parTrans" cxnId="{6D839437-F71A-4186-B565-D6DB057E2BEF}">
      <dgm:prSet/>
      <dgm:spPr/>
      <dgm:t>
        <a:bodyPr/>
        <a:lstStyle/>
        <a:p>
          <a:endParaRPr lang="fr-FR"/>
        </a:p>
      </dgm:t>
    </dgm:pt>
    <dgm:pt modelId="{53D01E5B-4038-437D-A3D9-D7BE7D256077}" type="sibTrans" cxnId="{6D839437-F71A-4186-B565-D6DB057E2BEF}">
      <dgm:prSet/>
      <dgm:spPr/>
      <dgm:t>
        <a:bodyPr/>
        <a:lstStyle/>
        <a:p>
          <a:endParaRPr lang="fr-FR"/>
        </a:p>
      </dgm:t>
    </dgm:pt>
    <dgm:pt modelId="{C805078B-5951-4F0A-801B-2A33CC060AFD}">
      <dgm:prSet phldrT="[Texte]"/>
      <dgm:spPr/>
      <dgm:t>
        <a:bodyPr/>
        <a:lstStyle/>
        <a:p>
          <a:r>
            <a:rPr lang="fr-FR" dirty="0"/>
            <a:t>Dérive d’activité</a:t>
          </a:r>
        </a:p>
      </dgm:t>
    </dgm:pt>
    <dgm:pt modelId="{F1FB4B16-C10A-4665-9BDB-76B0120F0276}" type="parTrans" cxnId="{E0959A7F-2F9C-4557-8443-85F0F2A9D7E6}">
      <dgm:prSet/>
      <dgm:spPr/>
      <dgm:t>
        <a:bodyPr/>
        <a:lstStyle/>
        <a:p>
          <a:endParaRPr lang="fr-FR"/>
        </a:p>
      </dgm:t>
    </dgm:pt>
    <dgm:pt modelId="{961A44C2-A17B-4B9B-A49E-B8E17B404629}" type="sibTrans" cxnId="{E0959A7F-2F9C-4557-8443-85F0F2A9D7E6}">
      <dgm:prSet/>
      <dgm:spPr/>
      <dgm:t>
        <a:bodyPr/>
        <a:lstStyle/>
        <a:p>
          <a:endParaRPr lang="fr-FR"/>
        </a:p>
      </dgm:t>
    </dgm:pt>
    <dgm:pt modelId="{DEC9E3B2-4DB1-4E30-A5C8-5549F224B6E4}">
      <dgm:prSet phldrT="[Texte]"/>
      <dgm:spPr/>
      <dgm:t>
        <a:bodyPr/>
        <a:lstStyle/>
        <a:p>
          <a:r>
            <a:rPr lang="fr-FR" dirty="0"/>
            <a:t>Consommation </a:t>
          </a:r>
        </a:p>
      </dgm:t>
    </dgm:pt>
    <dgm:pt modelId="{DBC39DD8-D49F-4079-847F-3DE292F2BFB9}" type="parTrans" cxnId="{09B5A21B-F601-4DEA-8A18-923F9622BDA6}">
      <dgm:prSet/>
      <dgm:spPr/>
      <dgm:t>
        <a:bodyPr/>
        <a:lstStyle/>
        <a:p>
          <a:endParaRPr lang="fr-FR"/>
        </a:p>
      </dgm:t>
    </dgm:pt>
    <dgm:pt modelId="{5999B7BF-B25D-480F-9F05-0BC9CD8ACD8A}" type="sibTrans" cxnId="{09B5A21B-F601-4DEA-8A18-923F9622BDA6}">
      <dgm:prSet/>
      <dgm:spPr/>
      <dgm:t>
        <a:bodyPr/>
        <a:lstStyle/>
        <a:p>
          <a:endParaRPr lang="fr-FR"/>
        </a:p>
      </dgm:t>
    </dgm:pt>
    <dgm:pt modelId="{67BDDC12-2DB7-4F23-9E32-B6E2FAB6CC83}">
      <dgm:prSet/>
      <dgm:spPr/>
      <dgm:t>
        <a:bodyPr/>
        <a:lstStyle/>
        <a:p>
          <a:r>
            <a:rPr lang="fr-FR" dirty="0"/>
            <a:t>Enregistrement selon le temps </a:t>
          </a:r>
        </a:p>
      </dgm:t>
    </dgm:pt>
    <dgm:pt modelId="{4EF18179-68A1-4279-8CE7-9116BF02EA1C}" type="parTrans" cxnId="{82875033-9AA8-4A44-B0CF-B706D39C9CB6}">
      <dgm:prSet/>
      <dgm:spPr/>
      <dgm:t>
        <a:bodyPr/>
        <a:lstStyle/>
        <a:p>
          <a:endParaRPr lang="fr-FR"/>
        </a:p>
      </dgm:t>
    </dgm:pt>
    <dgm:pt modelId="{1AC13C59-9811-40B5-B37D-3D5EC0A638F9}" type="sibTrans" cxnId="{82875033-9AA8-4A44-B0CF-B706D39C9CB6}">
      <dgm:prSet/>
      <dgm:spPr/>
      <dgm:t>
        <a:bodyPr/>
        <a:lstStyle/>
        <a:p>
          <a:endParaRPr lang="fr-FR"/>
        </a:p>
      </dgm:t>
    </dgm:pt>
    <dgm:pt modelId="{85F6BAFE-44A6-422C-8EE9-877A96C369B2}" type="pres">
      <dgm:prSet presAssocID="{C7C097F5-D9B1-48FB-9565-7050B9E15225}" presName="Name0" presStyleCnt="0">
        <dgm:presLayoutVars>
          <dgm:dir/>
          <dgm:resizeHandles val="exact"/>
        </dgm:presLayoutVars>
      </dgm:prSet>
      <dgm:spPr/>
    </dgm:pt>
    <dgm:pt modelId="{AC7887BC-AC5C-410D-B91B-3E6DADF69966}" type="pres">
      <dgm:prSet presAssocID="{46A77E53-B64F-4B87-8BFD-E34FDC08956B}" presName="node" presStyleLbl="node1" presStyleIdx="0" presStyleCnt="4">
        <dgm:presLayoutVars>
          <dgm:bulletEnabled val="1"/>
        </dgm:presLayoutVars>
      </dgm:prSet>
      <dgm:spPr/>
    </dgm:pt>
    <dgm:pt modelId="{9DA2CE37-B58C-44CE-B626-812F04A0EC30}" type="pres">
      <dgm:prSet presAssocID="{53D01E5B-4038-437D-A3D9-D7BE7D256077}" presName="sibTrans" presStyleLbl="sibTrans2D1" presStyleIdx="0" presStyleCnt="3" custAng="10976334"/>
      <dgm:spPr/>
    </dgm:pt>
    <dgm:pt modelId="{C2CC6E6E-2CC7-4E7B-953C-20A7470C7797}" type="pres">
      <dgm:prSet presAssocID="{53D01E5B-4038-437D-A3D9-D7BE7D256077}" presName="connectorText" presStyleLbl="sibTrans2D1" presStyleIdx="0" presStyleCnt="3"/>
      <dgm:spPr/>
    </dgm:pt>
    <dgm:pt modelId="{4C261ECA-B971-4D04-A3A6-56BB96C30F21}" type="pres">
      <dgm:prSet presAssocID="{C805078B-5951-4F0A-801B-2A33CC060AFD}" presName="node" presStyleLbl="node1" presStyleIdx="1" presStyleCnt="4">
        <dgm:presLayoutVars>
          <dgm:bulletEnabled val="1"/>
        </dgm:presLayoutVars>
      </dgm:prSet>
      <dgm:spPr/>
    </dgm:pt>
    <dgm:pt modelId="{F53ED850-F65C-4C36-838B-D30397E85B29}" type="pres">
      <dgm:prSet presAssocID="{961A44C2-A17B-4B9B-A49E-B8E17B404629}" presName="sibTrans" presStyleLbl="sibTrans2D1" presStyleIdx="1" presStyleCnt="3" custAng="10958236"/>
      <dgm:spPr/>
    </dgm:pt>
    <dgm:pt modelId="{F17952DC-5355-4016-8D0E-E6EE0065B19B}" type="pres">
      <dgm:prSet presAssocID="{961A44C2-A17B-4B9B-A49E-B8E17B404629}" presName="connectorText" presStyleLbl="sibTrans2D1" presStyleIdx="1" presStyleCnt="3"/>
      <dgm:spPr/>
    </dgm:pt>
    <dgm:pt modelId="{2A585485-4BF7-4CC6-875B-AA865EDDA6A2}" type="pres">
      <dgm:prSet presAssocID="{67BDDC12-2DB7-4F23-9E32-B6E2FAB6CC83}" presName="node" presStyleLbl="node1" presStyleIdx="2" presStyleCnt="4" custScaleX="127023" custScaleY="88119">
        <dgm:presLayoutVars>
          <dgm:bulletEnabled val="1"/>
        </dgm:presLayoutVars>
      </dgm:prSet>
      <dgm:spPr/>
    </dgm:pt>
    <dgm:pt modelId="{34472F9E-AF15-444C-9C54-F73FD26AFE08}" type="pres">
      <dgm:prSet presAssocID="{1AC13C59-9811-40B5-B37D-3D5EC0A638F9}" presName="sibTrans" presStyleLbl="sibTrans2D1" presStyleIdx="2" presStyleCnt="3" custAng="10628102" custLinFactNeighborX="3308" custLinFactNeighborY="-10273"/>
      <dgm:spPr/>
    </dgm:pt>
    <dgm:pt modelId="{3F322C4A-0E8C-40C5-B41E-9A916E40356D}" type="pres">
      <dgm:prSet presAssocID="{1AC13C59-9811-40B5-B37D-3D5EC0A638F9}" presName="connectorText" presStyleLbl="sibTrans2D1" presStyleIdx="2" presStyleCnt="3"/>
      <dgm:spPr/>
    </dgm:pt>
    <dgm:pt modelId="{E4512C06-2957-40E2-8C70-51672CDE1F74}" type="pres">
      <dgm:prSet presAssocID="{DEC9E3B2-4DB1-4E30-A5C8-5549F224B6E4}" presName="node" presStyleLbl="node1" presStyleIdx="3" presStyleCnt="4" custScaleX="101076">
        <dgm:presLayoutVars>
          <dgm:bulletEnabled val="1"/>
        </dgm:presLayoutVars>
      </dgm:prSet>
      <dgm:spPr/>
    </dgm:pt>
  </dgm:ptLst>
  <dgm:cxnLst>
    <dgm:cxn modelId="{09B5A21B-F601-4DEA-8A18-923F9622BDA6}" srcId="{C7C097F5-D9B1-48FB-9565-7050B9E15225}" destId="{DEC9E3B2-4DB1-4E30-A5C8-5549F224B6E4}" srcOrd="3" destOrd="0" parTransId="{DBC39DD8-D49F-4079-847F-3DE292F2BFB9}" sibTransId="{5999B7BF-B25D-480F-9F05-0BC9CD8ACD8A}"/>
    <dgm:cxn modelId="{82875033-9AA8-4A44-B0CF-B706D39C9CB6}" srcId="{C7C097F5-D9B1-48FB-9565-7050B9E15225}" destId="{67BDDC12-2DB7-4F23-9E32-B6E2FAB6CC83}" srcOrd="2" destOrd="0" parTransId="{4EF18179-68A1-4279-8CE7-9116BF02EA1C}" sibTransId="{1AC13C59-9811-40B5-B37D-3D5EC0A638F9}"/>
    <dgm:cxn modelId="{6D839437-F71A-4186-B565-D6DB057E2BEF}" srcId="{C7C097F5-D9B1-48FB-9565-7050B9E15225}" destId="{46A77E53-B64F-4B87-8BFD-E34FDC08956B}" srcOrd="0" destOrd="0" parTransId="{509BC7ED-DD1E-4CFA-98A0-23672BA83236}" sibTransId="{53D01E5B-4038-437D-A3D9-D7BE7D256077}"/>
    <dgm:cxn modelId="{95994E55-6457-4E11-881F-47878D3016CA}" type="presOf" srcId="{DEC9E3B2-4DB1-4E30-A5C8-5549F224B6E4}" destId="{E4512C06-2957-40E2-8C70-51672CDE1F74}" srcOrd="0" destOrd="0" presId="urn:microsoft.com/office/officeart/2005/8/layout/process1"/>
    <dgm:cxn modelId="{E0959A7F-2F9C-4557-8443-85F0F2A9D7E6}" srcId="{C7C097F5-D9B1-48FB-9565-7050B9E15225}" destId="{C805078B-5951-4F0A-801B-2A33CC060AFD}" srcOrd="1" destOrd="0" parTransId="{F1FB4B16-C10A-4665-9BDB-76B0120F0276}" sibTransId="{961A44C2-A17B-4B9B-A49E-B8E17B404629}"/>
    <dgm:cxn modelId="{5A4BB889-94CD-432E-BB2F-1B5BED3E06F7}" type="presOf" srcId="{46A77E53-B64F-4B87-8BFD-E34FDC08956B}" destId="{AC7887BC-AC5C-410D-B91B-3E6DADF69966}" srcOrd="0" destOrd="0" presId="urn:microsoft.com/office/officeart/2005/8/layout/process1"/>
    <dgm:cxn modelId="{8F43708F-C51A-4411-9FDA-25D5CEC2DCCE}" type="presOf" srcId="{961A44C2-A17B-4B9B-A49E-B8E17B404629}" destId="{F17952DC-5355-4016-8D0E-E6EE0065B19B}" srcOrd="1" destOrd="0" presId="urn:microsoft.com/office/officeart/2005/8/layout/process1"/>
    <dgm:cxn modelId="{B6E94094-FC30-4FE3-91B7-97E9D00D7E78}" type="presOf" srcId="{1AC13C59-9811-40B5-B37D-3D5EC0A638F9}" destId="{3F322C4A-0E8C-40C5-B41E-9A916E40356D}" srcOrd="1" destOrd="0" presId="urn:microsoft.com/office/officeart/2005/8/layout/process1"/>
    <dgm:cxn modelId="{F191959B-0C16-4875-B50E-A4FBE0DDDC2A}" type="presOf" srcId="{1AC13C59-9811-40B5-B37D-3D5EC0A638F9}" destId="{34472F9E-AF15-444C-9C54-F73FD26AFE08}" srcOrd="0" destOrd="0" presId="urn:microsoft.com/office/officeart/2005/8/layout/process1"/>
    <dgm:cxn modelId="{0BFB2FAB-0E17-4F7E-BA6B-BB19C89EA07E}" type="presOf" srcId="{C7C097F5-D9B1-48FB-9565-7050B9E15225}" destId="{85F6BAFE-44A6-422C-8EE9-877A96C369B2}" srcOrd="0" destOrd="0" presId="urn:microsoft.com/office/officeart/2005/8/layout/process1"/>
    <dgm:cxn modelId="{E12A7CBD-734E-4C95-B520-0A9CEE2C6EAF}" type="presOf" srcId="{53D01E5B-4038-437D-A3D9-D7BE7D256077}" destId="{C2CC6E6E-2CC7-4E7B-953C-20A7470C7797}" srcOrd="1" destOrd="0" presId="urn:microsoft.com/office/officeart/2005/8/layout/process1"/>
    <dgm:cxn modelId="{5CBC47BE-0A69-41F5-8D2E-E87D9FACA02B}" type="presOf" srcId="{C805078B-5951-4F0A-801B-2A33CC060AFD}" destId="{4C261ECA-B971-4D04-A3A6-56BB96C30F21}" srcOrd="0" destOrd="0" presId="urn:microsoft.com/office/officeart/2005/8/layout/process1"/>
    <dgm:cxn modelId="{937874C3-E8DC-4A4D-BDFB-FB96CAA26FDC}" type="presOf" srcId="{67BDDC12-2DB7-4F23-9E32-B6E2FAB6CC83}" destId="{2A585485-4BF7-4CC6-875B-AA865EDDA6A2}" srcOrd="0" destOrd="0" presId="urn:microsoft.com/office/officeart/2005/8/layout/process1"/>
    <dgm:cxn modelId="{1395B7EC-BADC-40A1-B02A-BF4E1E8BC29F}" type="presOf" srcId="{961A44C2-A17B-4B9B-A49E-B8E17B404629}" destId="{F53ED850-F65C-4C36-838B-D30397E85B29}" srcOrd="0" destOrd="0" presId="urn:microsoft.com/office/officeart/2005/8/layout/process1"/>
    <dgm:cxn modelId="{BB9D92F8-A155-47E7-B05E-A274CEAD3185}" type="presOf" srcId="{53D01E5B-4038-437D-A3D9-D7BE7D256077}" destId="{9DA2CE37-B58C-44CE-B626-812F04A0EC30}" srcOrd="0" destOrd="0" presId="urn:microsoft.com/office/officeart/2005/8/layout/process1"/>
    <dgm:cxn modelId="{CD1D76A4-3D67-42F3-97BA-E1C998EEC0C3}" type="presParOf" srcId="{85F6BAFE-44A6-422C-8EE9-877A96C369B2}" destId="{AC7887BC-AC5C-410D-B91B-3E6DADF69966}" srcOrd="0" destOrd="0" presId="urn:microsoft.com/office/officeart/2005/8/layout/process1"/>
    <dgm:cxn modelId="{54D11DB3-212C-4CAC-A3EC-185DD64E5785}" type="presParOf" srcId="{85F6BAFE-44A6-422C-8EE9-877A96C369B2}" destId="{9DA2CE37-B58C-44CE-B626-812F04A0EC30}" srcOrd="1" destOrd="0" presId="urn:microsoft.com/office/officeart/2005/8/layout/process1"/>
    <dgm:cxn modelId="{92768D09-351F-4A8A-82E8-969C6ACAFDC2}" type="presParOf" srcId="{9DA2CE37-B58C-44CE-B626-812F04A0EC30}" destId="{C2CC6E6E-2CC7-4E7B-953C-20A7470C7797}" srcOrd="0" destOrd="0" presId="urn:microsoft.com/office/officeart/2005/8/layout/process1"/>
    <dgm:cxn modelId="{8D3B3BBB-1690-425D-84EC-FBA405605072}" type="presParOf" srcId="{85F6BAFE-44A6-422C-8EE9-877A96C369B2}" destId="{4C261ECA-B971-4D04-A3A6-56BB96C30F21}" srcOrd="2" destOrd="0" presId="urn:microsoft.com/office/officeart/2005/8/layout/process1"/>
    <dgm:cxn modelId="{1B6285AA-8163-431D-BB3E-E880D928A35F}" type="presParOf" srcId="{85F6BAFE-44A6-422C-8EE9-877A96C369B2}" destId="{F53ED850-F65C-4C36-838B-D30397E85B29}" srcOrd="3" destOrd="0" presId="urn:microsoft.com/office/officeart/2005/8/layout/process1"/>
    <dgm:cxn modelId="{A12FFA70-37AE-4B83-8834-A3EAA3878DE7}" type="presParOf" srcId="{F53ED850-F65C-4C36-838B-D30397E85B29}" destId="{F17952DC-5355-4016-8D0E-E6EE0065B19B}" srcOrd="0" destOrd="0" presId="urn:microsoft.com/office/officeart/2005/8/layout/process1"/>
    <dgm:cxn modelId="{611EFB93-196C-49A7-AC6E-CB8ECA4D02F1}" type="presParOf" srcId="{85F6BAFE-44A6-422C-8EE9-877A96C369B2}" destId="{2A585485-4BF7-4CC6-875B-AA865EDDA6A2}" srcOrd="4" destOrd="0" presId="urn:microsoft.com/office/officeart/2005/8/layout/process1"/>
    <dgm:cxn modelId="{5CAB577D-502D-41E2-BD5A-D71B3AB70724}" type="presParOf" srcId="{85F6BAFE-44A6-422C-8EE9-877A96C369B2}" destId="{34472F9E-AF15-444C-9C54-F73FD26AFE08}" srcOrd="5" destOrd="0" presId="urn:microsoft.com/office/officeart/2005/8/layout/process1"/>
    <dgm:cxn modelId="{59016978-62DB-46D6-AC66-2286BEE16C9A}" type="presParOf" srcId="{34472F9E-AF15-444C-9C54-F73FD26AFE08}" destId="{3F322C4A-0E8C-40C5-B41E-9A916E40356D}" srcOrd="0" destOrd="0" presId="urn:microsoft.com/office/officeart/2005/8/layout/process1"/>
    <dgm:cxn modelId="{C934B097-9A96-4D48-916F-3E22BF86AE8B}" type="presParOf" srcId="{85F6BAFE-44A6-422C-8EE9-877A96C369B2}" destId="{E4512C06-2957-40E2-8C70-51672CDE1F7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407F1-1DC5-4863-94DD-DC004860AAB1}">
      <dsp:nvSpPr>
        <dsp:cNvPr id="0" name=""/>
        <dsp:cNvSpPr/>
      </dsp:nvSpPr>
      <dsp:spPr>
        <a:xfrm>
          <a:off x="1247890" y="2982819"/>
          <a:ext cx="250553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9D305-CD40-4E92-BBCA-F8BC76F1A897}">
      <dsp:nvSpPr>
        <dsp:cNvPr id="0" name=""/>
        <dsp:cNvSpPr/>
      </dsp:nvSpPr>
      <dsp:spPr>
        <a:xfrm>
          <a:off x="1247890" y="2109377"/>
          <a:ext cx="214617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C4E29-2CFE-4655-8781-A6C00AB7759F}">
      <dsp:nvSpPr>
        <dsp:cNvPr id="0" name=""/>
        <dsp:cNvSpPr/>
      </dsp:nvSpPr>
      <dsp:spPr>
        <a:xfrm>
          <a:off x="1247890" y="1235934"/>
          <a:ext cx="250553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6A83-12C7-4A54-B988-E14F18801B69}">
      <dsp:nvSpPr>
        <dsp:cNvPr id="0" name=""/>
        <dsp:cNvSpPr/>
      </dsp:nvSpPr>
      <dsp:spPr>
        <a:xfrm>
          <a:off x="115" y="889951"/>
          <a:ext cx="2495550" cy="2495550"/>
        </a:xfrm>
        <a:prstGeom prst="ellipse">
          <a:avLst/>
        </a:prstGeom>
        <a:blipFill rotWithShape="1">
          <a:blip xmlns:r="http://schemas.openxmlformats.org/officeDocument/2006/relationships" r:embed="rId1" cstate="print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F9326-0803-466E-8E8A-812C93A91A64}">
      <dsp:nvSpPr>
        <dsp:cNvPr id="0" name=""/>
        <dsp:cNvSpPr/>
      </dsp:nvSpPr>
      <dsp:spPr>
        <a:xfrm>
          <a:off x="449314" y="2186739"/>
          <a:ext cx="1597152" cy="8235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900" kern="1200" dirty="0"/>
        </a:p>
      </dsp:txBody>
      <dsp:txXfrm>
        <a:off x="449314" y="2186739"/>
        <a:ext cx="1597152" cy="823531"/>
      </dsp:txXfrm>
    </dsp:sp>
    <dsp:sp modelId="{A0E8C925-91C9-42DF-82A0-EADF989F310C}">
      <dsp:nvSpPr>
        <dsp:cNvPr id="0" name=""/>
        <dsp:cNvSpPr/>
      </dsp:nvSpPr>
      <dsp:spPr>
        <a:xfrm>
          <a:off x="3379090" y="861602"/>
          <a:ext cx="748665" cy="7486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D858B-E244-4E05-9E07-B765096102CF}">
      <dsp:nvSpPr>
        <dsp:cNvPr id="0" name=""/>
        <dsp:cNvSpPr/>
      </dsp:nvSpPr>
      <dsp:spPr>
        <a:xfrm>
          <a:off x="4127755" y="816910"/>
          <a:ext cx="863230" cy="838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Consommation électrique</a:t>
          </a:r>
        </a:p>
      </dsp:txBody>
      <dsp:txXfrm>
        <a:off x="4127755" y="816910"/>
        <a:ext cx="863230" cy="838048"/>
      </dsp:txXfrm>
    </dsp:sp>
    <dsp:sp modelId="{E85DED78-56E5-4D9A-AD2F-3A87C9D894A7}">
      <dsp:nvSpPr>
        <dsp:cNvPr id="0" name=""/>
        <dsp:cNvSpPr/>
      </dsp:nvSpPr>
      <dsp:spPr>
        <a:xfrm>
          <a:off x="3019731" y="1735044"/>
          <a:ext cx="748665" cy="74866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47128-16A2-4E7F-B049-B1CF59C03EBA}">
      <dsp:nvSpPr>
        <dsp:cNvPr id="0" name=""/>
        <dsp:cNvSpPr/>
      </dsp:nvSpPr>
      <dsp:spPr>
        <a:xfrm>
          <a:off x="3768396" y="1735044"/>
          <a:ext cx="1207302" cy="74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Consommation en eau </a:t>
          </a:r>
        </a:p>
      </dsp:txBody>
      <dsp:txXfrm>
        <a:off x="3768396" y="1735044"/>
        <a:ext cx="1207302" cy="748665"/>
      </dsp:txXfrm>
    </dsp:sp>
    <dsp:sp modelId="{50EB9747-8732-4179-9BE8-F1AE1BF1F612}">
      <dsp:nvSpPr>
        <dsp:cNvPr id="0" name=""/>
        <dsp:cNvSpPr/>
      </dsp:nvSpPr>
      <dsp:spPr>
        <a:xfrm>
          <a:off x="3379090" y="2608487"/>
          <a:ext cx="748665" cy="748665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D2930-BF5F-4841-856D-BCAEE44FE4C1}">
      <dsp:nvSpPr>
        <dsp:cNvPr id="0" name=""/>
        <dsp:cNvSpPr/>
      </dsp:nvSpPr>
      <dsp:spPr>
        <a:xfrm>
          <a:off x="4127755" y="2612837"/>
          <a:ext cx="862525" cy="73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Consommation en gaz </a:t>
          </a:r>
        </a:p>
      </dsp:txBody>
      <dsp:txXfrm>
        <a:off x="4127755" y="2612837"/>
        <a:ext cx="862525" cy="739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F1A55-BE61-4076-8DE3-98A9E754E191}">
      <dsp:nvSpPr>
        <dsp:cNvPr id="0" name=""/>
        <dsp:cNvSpPr/>
      </dsp:nvSpPr>
      <dsp:spPr>
        <a:xfrm>
          <a:off x="5573" y="150566"/>
          <a:ext cx="1727666" cy="10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ALERTE</a:t>
          </a:r>
        </a:p>
      </dsp:txBody>
      <dsp:txXfrm>
        <a:off x="35934" y="180927"/>
        <a:ext cx="1666944" cy="975878"/>
      </dsp:txXfrm>
    </dsp:sp>
    <dsp:sp modelId="{D1EDBEF3-A5B0-4F1E-A0D1-DB20500C988D}">
      <dsp:nvSpPr>
        <dsp:cNvPr id="0" name=""/>
        <dsp:cNvSpPr/>
      </dsp:nvSpPr>
      <dsp:spPr>
        <a:xfrm rot="10800000">
          <a:off x="1926847" y="540679"/>
          <a:ext cx="366265" cy="428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036726" y="626371"/>
        <a:ext cx="256386" cy="257077"/>
      </dsp:txXfrm>
    </dsp:sp>
    <dsp:sp modelId="{468A8D38-2DDF-41A4-9A81-9E2EAA8BB440}">
      <dsp:nvSpPr>
        <dsp:cNvPr id="0" name=""/>
        <dsp:cNvSpPr/>
      </dsp:nvSpPr>
      <dsp:spPr>
        <a:xfrm>
          <a:off x="2424306" y="150566"/>
          <a:ext cx="1727666" cy="10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DETECTEUR</a:t>
          </a:r>
        </a:p>
      </dsp:txBody>
      <dsp:txXfrm>
        <a:off x="2454667" y="180927"/>
        <a:ext cx="1666944" cy="975878"/>
      </dsp:txXfrm>
    </dsp:sp>
    <dsp:sp modelId="{C6B02D3E-1744-4AE3-A09F-D6DEDC6A8387}">
      <dsp:nvSpPr>
        <dsp:cNvPr id="0" name=""/>
        <dsp:cNvSpPr/>
      </dsp:nvSpPr>
      <dsp:spPr>
        <a:xfrm rot="10800000">
          <a:off x="4324740" y="454635"/>
          <a:ext cx="366265" cy="428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34619" y="540327"/>
        <a:ext cx="256386" cy="257077"/>
      </dsp:txXfrm>
    </dsp:sp>
    <dsp:sp modelId="{B1E5FDEA-3261-4538-A5A3-27A7913CC5E7}">
      <dsp:nvSpPr>
        <dsp:cNvPr id="0" name=""/>
        <dsp:cNvSpPr/>
      </dsp:nvSpPr>
      <dsp:spPr>
        <a:xfrm>
          <a:off x="4843040" y="150566"/>
          <a:ext cx="1727666" cy="10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DATA</a:t>
          </a:r>
        </a:p>
      </dsp:txBody>
      <dsp:txXfrm>
        <a:off x="4873401" y="180927"/>
        <a:ext cx="1666944" cy="975878"/>
      </dsp:txXfrm>
    </dsp:sp>
    <dsp:sp modelId="{75E104B1-3022-429F-8C5F-ED987BFFEAAB}">
      <dsp:nvSpPr>
        <dsp:cNvPr id="0" name=""/>
        <dsp:cNvSpPr/>
      </dsp:nvSpPr>
      <dsp:spPr>
        <a:xfrm rot="10800000">
          <a:off x="6743474" y="454635"/>
          <a:ext cx="366265" cy="428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853353" y="540327"/>
        <a:ext cx="256386" cy="257077"/>
      </dsp:txXfrm>
    </dsp:sp>
    <dsp:sp modelId="{562B5DEA-3259-4659-B3CB-29B7CC1C789D}">
      <dsp:nvSpPr>
        <dsp:cNvPr id="0" name=""/>
        <dsp:cNvSpPr/>
      </dsp:nvSpPr>
      <dsp:spPr>
        <a:xfrm>
          <a:off x="7261774" y="150566"/>
          <a:ext cx="1727666" cy="10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ECOMPTEUR</a:t>
          </a:r>
        </a:p>
      </dsp:txBody>
      <dsp:txXfrm>
        <a:off x="7292135" y="180927"/>
        <a:ext cx="1666944" cy="975878"/>
      </dsp:txXfrm>
    </dsp:sp>
    <dsp:sp modelId="{C99AE90D-B443-4F85-B6AA-F51855944578}">
      <dsp:nvSpPr>
        <dsp:cNvPr id="0" name=""/>
        <dsp:cNvSpPr/>
      </dsp:nvSpPr>
      <dsp:spPr>
        <a:xfrm rot="10800000">
          <a:off x="9162207" y="454635"/>
          <a:ext cx="366265" cy="428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9272086" y="540327"/>
        <a:ext cx="256386" cy="257077"/>
      </dsp:txXfrm>
    </dsp:sp>
    <dsp:sp modelId="{5EA8EE17-0516-4531-A4D5-1205D38240E6}">
      <dsp:nvSpPr>
        <dsp:cNvPr id="0" name=""/>
        <dsp:cNvSpPr/>
      </dsp:nvSpPr>
      <dsp:spPr>
        <a:xfrm>
          <a:off x="9680507" y="150566"/>
          <a:ext cx="1727666" cy="10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INFORMATION</a:t>
          </a:r>
        </a:p>
      </dsp:txBody>
      <dsp:txXfrm>
        <a:off x="9710868" y="180927"/>
        <a:ext cx="1666944" cy="975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887BC-AC5C-410D-B91B-3E6DADF69966}">
      <dsp:nvSpPr>
        <dsp:cNvPr id="0" name=""/>
        <dsp:cNvSpPr/>
      </dsp:nvSpPr>
      <dsp:spPr>
        <a:xfrm>
          <a:off x="2369" y="0"/>
          <a:ext cx="2081559" cy="962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Aide-soignant</a:t>
          </a:r>
        </a:p>
      </dsp:txBody>
      <dsp:txXfrm>
        <a:off x="30546" y="28177"/>
        <a:ext cx="2025205" cy="905671"/>
      </dsp:txXfrm>
    </dsp:sp>
    <dsp:sp modelId="{9DA2CE37-B58C-44CE-B626-812F04A0EC30}">
      <dsp:nvSpPr>
        <dsp:cNvPr id="0" name=""/>
        <dsp:cNvSpPr/>
      </dsp:nvSpPr>
      <dsp:spPr>
        <a:xfrm rot="10976334">
          <a:off x="2292085" y="222899"/>
          <a:ext cx="441290" cy="516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424385" y="329538"/>
        <a:ext cx="308903" cy="309736"/>
      </dsp:txXfrm>
    </dsp:sp>
    <dsp:sp modelId="{4C261ECA-B971-4D04-A3A6-56BB96C30F21}">
      <dsp:nvSpPr>
        <dsp:cNvPr id="0" name=""/>
        <dsp:cNvSpPr/>
      </dsp:nvSpPr>
      <dsp:spPr>
        <a:xfrm>
          <a:off x="2916553" y="0"/>
          <a:ext cx="2081559" cy="962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Dérive d’activité</a:t>
          </a:r>
        </a:p>
      </dsp:txBody>
      <dsp:txXfrm>
        <a:off x="2944730" y="28177"/>
        <a:ext cx="2025205" cy="905671"/>
      </dsp:txXfrm>
    </dsp:sp>
    <dsp:sp modelId="{F53ED850-F65C-4C36-838B-D30397E85B29}">
      <dsp:nvSpPr>
        <dsp:cNvPr id="0" name=""/>
        <dsp:cNvSpPr/>
      </dsp:nvSpPr>
      <dsp:spPr>
        <a:xfrm rot="10958236">
          <a:off x="5206269" y="222899"/>
          <a:ext cx="441290" cy="516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338586" y="329190"/>
        <a:ext cx="308903" cy="309736"/>
      </dsp:txXfrm>
    </dsp:sp>
    <dsp:sp modelId="{2A585485-4BF7-4CC6-875B-AA865EDDA6A2}">
      <dsp:nvSpPr>
        <dsp:cNvPr id="0" name=""/>
        <dsp:cNvSpPr/>
      </dsp:nvSpPr>
      <dsp:spPr>
        <a:xfrm>
          <a:off x="5830737" y="0"/>
          <a:ext cx="2644059" cy="962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Enregistrement selon le temps </a:t>
          </a:r>
        </a:p>
      </dsp:txBody>
      <dsp:txXfrm>
        <a:off x="5858914" y="28177"/>
        <a:ext cx="2587705" cy="905671"/>
      </dsp:txXfrm>
    </dsp:sp>
    <dsp:sp modelId="{34472F9E-AF15-444C-9C54-F73FD26AFE08}">
      <dsp:nvSpPr>
        <dsp:cNvPr id="0" name=""/>
        <dsp:cNvSpPr/>
      </dsp:nvSpPr>
      <dsp:spPr>
        <a:xfrm rot="10628102">
          <a:off x="8697551" y="169867"/>
          <a:ext cx="441290" cy="516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8829855" y="269803"/>
        <a:ext cx="308903" cy="309736"/>
      </dsp:txXfrm>
    </dsp:sp>
    <dsp:sp modelId="{E4512C06-2957-40E2-8C70-51672CDE1F74}">
      <dsp:nvSpPr>
        <dsp:cNvPr id="0" name=""/>
        <dsp:cNvSpPr/>
      </dsp:nvSpPr>
      <dsp:spPr>
        <a:xfrm>
          <a:off x="9307421" y="0"/>
          <a:ext cx="2103957" cy="962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Consommation </a:t>
          </a:r>
        </a:p>
      </dsp:txBody>
      <dsp:txXfrm>
        <a:off x="9335598" y="28177"/>
        <a:ext cx="2047603" cy="90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9F4A6-2508-46A9-8BF5-63E84DB19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9F0FE2-0529-4D94-9A09-94C39B90A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F5000-3FB9-4A8A-B6AA-88272F49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A79B1-34F8-4E18-866B-FCBB4E1C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B583E-7B00-4F1E-943D-337950C6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2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8B9F2-857D-495C-B9E1-A317EFB5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0ECCD-1581-484E-90F3-DBB4EF5D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3CAE7-1661-4B3F-91BD-2D924C52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705F3-1BA0-4ED1-B7E8-FA84AD8C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4CA6D-CEEE-43F8-8E1E-4B240F7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E7FC27-5807-4BE1-A2F6-847317D6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FBF012-24F7-44DB-B876-7D6CF63C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6ED0C-F325-4AFE-85ED-AEBE7F2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94F13-5217-4710-B22E-27A6FEB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1F90A9-3505-4878-AB1C-A8DD7901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00ED8-FD44-4E4C-99BC-FE99FF71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C2A1C5-490A-44ED-A090-C36F097C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A01CE-E173-40B2-8403-7DC77A12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92A08-2731-4BB3-9BBD-2286E64D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0B1B8-1282-4F7A-8D0C-9C1DC7E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4224-621E-4E60-8C13-2015C82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EDE17-7A95-4B27-A8A4-3BD2D5E4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A020E-53E7-47A4-AD16-B0E77934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57F3B4-6511-408C-B618-6C5DC748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BA08D-3810-4150-8F32-2169AAD9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9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97C9B-4706-4B0F-BDD4-8B08C133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DB05E-AC93-4216-9CDD-12ACF25FB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4DA18B-804A-47DD-8DCC-41020FB1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FDC014-FA1B-48E9-B08D-6AD3A8FC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08CB65-F1E0-4720-B93D-371345B4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65197A-BD56-470A-AA01-2ABB57E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568F-3F64-4115-A658-D3906D6F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995F9-C2EF-4385-9CE7-1D04414D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0B84AE-03AE-48C3-8DFA-9D2604D0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70BE93-F0FF-4001-B481-D90B92727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57D8D5-BB4F-4D88-BFC8-0C229705A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50FE86-AB6B-468C-94F4-5B77A556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068571-584F-4FA1-8AD9-DE284AA8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BCBA20-EF79-4F16-A7B4-4AE1C8EB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0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D3237-7DA1-4E63-8C45-00D22311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488A55-4DBE-493D-808B-134EE735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83A90-F30B-4036-82EE-EC8444F8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8F216-BEB6-402B-999D-CC6D0B8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9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A5666A-A48E-4773-84FB-BE463498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2E4105-6696-446D-941C-99F25741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C651AB-C3D6-4F60-81F8-540117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5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092CF-21BF-4B30-9B1F-260D324B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BB303-2444-4F23-9828-E7066267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045E1-6E00-46F1-BD52-E8807DD2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77C14-1018-474D-9425-FD1E055F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6128D6-5FEB-4799-81FA-F265FDC1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373D33-AE57-43CE-BD2C-D6FA8EAE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D073-9F35-46DB-BBC6-E9E11D40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39288C-5F90-4647-BEE8-862647C11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3377-0816-4801-B234-310DA363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71E80-85EB-4236-BA60-039F3F23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A1CB1-F095-4522-8113-6A5C7B47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FE5A0D-259A-4277-B914-68A87BC7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CF6FD-6888-4724-8452-C10DB33C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943C65-5EE7-4E58-804E-D8D89F0D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0E3E-970A-4A3D-B75D-43244C96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673B-D10A-43D6-87E1-E7B16C13BED6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54FA4-F17B-47C4-B4E3-A469B3874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5A399-285E-4F2E-8053-A578AD3E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E6C5-2131-4B3A-9F91-5C9DE4E26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6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C7C72-630F-48DF-BB82-1CEB19781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9197C5-F8DB-4684-9044-366617674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65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0922F0A-EF55-4815-93D2-4328DA0D4AB6}"/>
              </a:ext>
            </a:extLst>
          </p:cNvPr>
          <p:cNvSpPr/>
          <p:nvPr/>
        </p:nvSpPr>
        <p:spPr>
          <a:xfrm>
            <a:off x="2723475" y="3853303"/>
            <a:ext cx="1401323" cy="6420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t=0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E6076DC-78BA-4137-B447-FCB26B8225D8}"/>
              </a:ext>
            </a:extLst>
          </p:cNvPr>
          <p:cNvSpPr/>
          <p:nvPr/>
        </p:nvSpPr>
        <p:spPr>
          <a:xfrm>
            <a:off x="2796279" y="852770"/>
            <a:ext cx="1194684" cy="5474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N=0,t=0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0BC4989-E4D9-4BAC-9F35-F04FEE56784E}"/>
              </a:ext>
            </a:extLst>
          </p:cNvPr>
          <p:cNvSpPr/>
          <p:nvPr/>
        </p:nvSpPr>
        <p:spPr>
          <a:xfrm>
            <a:off x="2457450" y="2224"/>
            <a:ext cx="1819275" cy="523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5F2E1-F995-46C3-B4E3-60E6B9EDC462}"/>
              </a:ext>
            </a:extLst>
          </p:cNvPr>
          <p:cNvSpPr/>
          <p:nvPr/>
        </p:nvSpPr>
        <p:spPr>
          <a:xfrm>
            <a:off x="2245177" y="1558444"/>
            <a:ext cx="2203708" cy="6376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Etat[n]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B5DB1-44FC-49C6-B42E-30B4FE40CC51}"/>
              </a:ext>
            </a:extLst>
          </p:cNvPr>
          <p:cNvSpPr/>
          <p:nvPr/>
        </p:nvSpPr>
        <p:spPr>
          <a:xfrm>
            <a:off x="2236333" y="3348218"/>
            <a:ext cx="2314575" cy="642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Consommation[n]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F05B1-7737-473E-BD09-5CBDE07D4BDF}"/>
              </a:ext>
            </a:extLst>
          </p:cNvPr>
          <p:cNvSpPr/>
          <p:nvPr/>
        </p:nvSpPr>
        <p:spPr>
          <a:xfrm>
            <a:off x="6112287" y="5154229"/>
            <a:ext cx="2075420" cy="642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Etat[n+1]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78BD3-E8FC-47CD-AD46-0FA47CFF8E71}"/>
              </a:ext>
            </a:extLst>
          </p:cNvPr>
          <p:cNvSpPr/>
          <p:nvPr/>
        </p:nvSpPr>
        <p:spPr>
          <a:xfrm>
            <a:off x="2245177" y="4448217"/>
            <a:ext cx="2318852" cy="6420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Probabilité de transition</a:t>
            </a:r>
          </a:p>
        </p:txBody>
      </p:sp>
      <p:sp>
        <p:nvSpPr>
          <p:cNvPr id="12" name="Organigramme : Décision 11">
            <a:extLst>
              <a:ext uri="{FF2B5EF4-FFF2-40B4-BE49-F238E27FC236}">
                <a16:creationId xmlns:a16="http://schemas.microsoft.com/office/drawing/2014/main" id="{0537F1AF-7ADF-4839-8D0C-BFA807A56E03}"/>
              </a:ext>
            </a:extLst>
          </p:cNvPr>
          <p:cNvSpPr/>
          <p:nvPr/>
        </p:nvSpPr>
        <p:spPr>
          <a:xfrm>
            <a:off x="2839089" y="2380950"/>
            <a:ext cx="975765" cy="773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A35D025-FDFB-464D-A29F-EDCC8DBA9760}"/>
              </a:ext>
            </a:extLst>
          </p:cNvPr>
          <p:cNvCxnSpPr>
            <a:cxnSpLocks/>
          </p:cNvCxnSpPr>
          <p:nvPr/>
        </p:nvCxnSpPr>
        <p:spPr>
          <a:xfrm>
            <a:off x="3326972" y="1017809"/>
            <a:ext cx="0" cy="7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F8A183-856E-46D0-A402-6E7D4E0C3BC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47031" y="2196101"/>
            <a:ext cx="10027" cy="25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A4772C0-7A9E-4F47-81DA-7F3139EA6140}"/>
              </a:ext>
            </a:extLst>
          </p:cNvPr>
          <p:cNvCxnSpPr>
            <a:cxnSpLocks/>
          </p:cNvCxnSpPr>
          <p:nvPr/>
        </p:nvCxnSpPr>
        <p:spPr>
          <a:xfrm flipH="1">
            <a:off x="3341257" y="3080366"/>
            <a:ext cx="1" cy="55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70BD73D-93A2-44EF-8CC9-91C07AA1A06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393621" y="3990311"/>
            <a:ext cx="10982" cy="4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écision 30">
            <a:extLst>
              <a:ext uri="{FF2B5EF4-FFF2-40B4-BE49-F238E27FC236}">
                <a16:creationId xmlns:a16="http://schemas.microsoft.com/office/drawing/2014/main" id="{9851F725-E36E-4E5F-BD59-122470E92498}"/>
              </a:ext>
            </a:extLst>
          </p:cNvPr>
          <p:cNvSpPr/>
          <p:nvPr/>
        </p:nvSpPr>
        <p:spPr>
          <a:xfrm>
            <a:off x="2905739" y="5284403"/>
            <a:ext cx="975765" cy="773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FB1CF86-DBDC-42D3-9535-2C5FBB62DE44}"/>
              </a:ext>
            </a:extLst>
          </p:cNvPr>
          <p:cNvCxnSpPr>
            <a:stCxn id="11" idx="2"/>
            <a:endCxn id="11" idx="2"/>
          </p:cNvCxnSpPr>
          <p:nvPr/>
        </p:nvCxnSpPr>
        <p:spPr>
          <a:xfrm>
            <a:off x="3404603" y="50903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F1D1356-D7C4-45B2-B29F-51696FDE6DF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367087" y="5090309"/>
            <a:ext cx="37516" cy="58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9415123-56B9-4370-9339-566CE1E16873}"/>
              </a:ext>
            </a:extLst>
          </p:cNvPr>
          <p:cNvSpPr/>
          <p:nvPr/>
        </p:nvSpPr>
        <p:spPr>
          <a:xfrm>
            <a:off x="6112287" y="2760135"/>
            <a:ext cx="2075420" cy="642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Stockage en BDD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1B28AE-E088-456C-A150-5BE9DD772F6D}"/>
              </a:ext>
            </a:extLst>
          </p:cNvPr>
          <p:cNvSpPr/>
          <p:nvPr/>
        </p:nvSpPr>
        <p:spPr>
          <a:xfrm>
            <a:off x="6112287" y="3967275"/>
            <a:ext cx="2075420" cy="642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Consommation[n+1]</a:t>
            </a:r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0F24550-76F6-4999-9280-8B4A16B2923F}"/>
              </a:ext>
            </a:extLst>
          </p:cNvPr>
          <p:cNvCxnSpPr>
            <a:cxnSpLocks/>
          </p:cNvCxnSpPr>
          <p:nvPr/>
        </p:nvCxnSpPr>
        <p:spPr>
          <a:xfrm flipV="1">
            <a:off x="6996563" y="4609368"/>
            <a:ext cx="0" cy="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91E3BA4-9700-400C-BF3C-9585F6D8DBB7}"/>
              </a:ext>
            </a:extLst>
          </p:cNvPr>
          <p:cNvCxnSpPr>
            <a:cxnSpLocks/>
          </p:cNvCxnSpPr>
          <p:nvPr/>
        </p:nvCxnSpPr>
        <p:spPr>
          <a:xfrm flipV="1">
            <a:off x="6958463" y="3402228"/>
            <a:ext cx="0" cy="57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24CCAE6-CE26-4F1C-93F7-0B23FB25AAF7}"/>
              </a:ext>
            </a:extLst>
          </p:cNvPr>
          <p:cNvCxnSpPr>
            <a:stCxn id="31" idx="3"/>
          </p:cNvCxnSpPr>
          <p:nvPr/>
        </p:nvCxnSpPr>
        <p:spPr>
          <a:xfrm>
            <a:off x="3881504" y="5670990"/>
            <a:ext cx="2328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rganigramme : Décision 50">
            <a:extLst>
              <a:ext uri="{FF2B5EF4-FFF2-40B4-BE49-F238E27FC236}">
                <a16:creationId xmlns:a16="http://schemas.microsoft.com/office/drawing/2014/main" id="{46A80CB2-8EB2-4ED3-94A6-9060523B873E}"/>
              </a:ext>
            </a:extLst>
          </p:cNvPr>
          <p:cNvSpPr/>
          <p:nvPr/>
        </p:nvSpPr>
        <p:spPr>
          <a:xfrm>
            <a:off x="6508680" y="1554008"/>
            <a:ext cx="975765" cy="773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F3F28A-BA1C-40E1-BEB5-AB62B3C609AD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996563" y="2327182"/>
            <a:ext cx="0" cy="64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6EADE3F-D4F8-4DFE-84F8-AB07C9B8C8AA}"/>
              </a:ext>
            </a:extLst>
          </p:cNvPr>
          <p:cNvCxnSpPr>
            <a:cxnSpLocks/>
            <a:stCxn id="51" idx="0"/>
          </p:cNvCxnSpPr>
          <p:nvPr/>
        </p:nvCxnSpPr>
        <p:spPr>
          <a:xfrm rot="16200000" flipV="1">
            <a:off x="4688998" y="-753558"/>
            <a:ext cx="945540" cy="36695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1A9A31DE-6C20-4A6E-9013-0A6D3058D47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367088" y="525744"/>
            <a:ext cx="8236" cy="36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51B22B5-0B5C-4EE7-A2F9-953E18FC442A}"/>
              </a:ext>
            </a:extLst>
          </p:cNvPr>
          <p:cNvSpPr/>
          <p:nvPr/>
        </p:nvSpPr>
        <p:spPr>
          <a:xfrm>
            <a:off x="3156516" y="6366037"/>
            <a:ext cx="447675" cy="36807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81D3B78E-86AE-476A-8FC7-2206402A0ACC}"/>
              </a:ext>
            </a:extLst>
          </p:cNvPr>
          <p:cNvCxnSpPr>
            <a:stCxn id="31" idx="2"/>
            <a:endCxn id="77" idx="0"/>
          </p:cNvCxnSpPr>
          <p:nvPr/>
        </p:nvCxnSpPr>
        <p:spPr>
          <a:xfrm flipH="1">
            <a:off x="3380354" y="6057577"/>
            <a:ext cx="13268" cy="30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9F9760FB-D29E-4E54-A4AB-1A22B1AEE96C}"/>
              </a:ext>
            </a:extLst>
          </p:cNvPr>
          <p:cNvSpPr txBox="1"/>
          <p:nvPr/>
        </p:nvSpPr>
        <p:spPr>
          <a:xfrm>
            <a:off x="4308246" y="5689500"/>
            <a:ext cx="962497" cy="3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P&gt;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DF1453A-32A3-4478-AEE7-6E0EBF91E12A}"/>
              </a:ext>
            </a:extLst>
          </p:cNvPr>
          <p:cNvSpPr/>
          <p:nvPr/>
        </p:nvSpPr>
        <p:spPr>
          <a:xfrm>
            <a:off x="1211263" y="1274336"/>
            <a:ext cx="988385" cy="382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t++</a:t>
            </a:r>
          </a:p>
        </p:txBody>
      </p:sp>
      <p:cxnSp>
        <p:nvCxnSpPr>
          <p:cNvPr id="102" name="Connecteur : en angle 101">
            <a:extLst>
              <a:ext uri="{FF2B5EF4-FFF2-40B4-BE49-F238E27FC236}">
                <a16:creationId xmlns:a16="http://schemas.microsoft.com/office/drawing/2014/main" id="{5E3AF179-B193-4307-B68A-95A2442C188C}"/>
              </a:ext>
            </a:extLst>
          </p:cNvPr>
          <p:cNvCxnSpPr/>
          <p:nvPr/>
        </p:nvCxnSpPr>
        <p:spPr>
          <a:xfrm rot="10800000">
            <a:off x="3562351" y="180975"/>
            <a:ext cx="4184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6658FE66-35DA-4FF0-92E2-E87E2B324977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H="1" flipV="1">
            <a:off x="1211262" y="1465528"/>
            <a:ext cx="2082327" cy="1072577"/>
          </a:xfrm>
          <a:prstGeom prst="bentConnector3">
            <a:avLst>
              <a:gd name="adj1" fmla="val -10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FF4DB18-EC5F-4454-AFA9-6AD171AEF358}"/>
              </a:ext>
            </a:extLst>
          </p:cNvPr>
          <p:cNvCxnSpPr>
            <a:stCxn id="86" idx="3"/>
          </p:cNvCxnSpPr>
          <p:nvPr/>
        </p:nvCxnSpPr>
        <p:spPr>
          <a:xfrm>
            <a:off x="2199648" y="1465529"/>
            <a:ext cx="1038707" cy="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EE42DD3-29E4-4EB5-82B6-649B33063D79}"/>
              </a:ext>
            </a:extLst>
          </p:cNvPr>
          <p:cNvSpPr txBox="1"/>
          <p:nvPr/>
        </p:nvSpPr>
        <p:spPr>
          <a:xfrm>
            <a:off x="9734551" y="278431"/>
            <a:ext cx="13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Simulateur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E227EBD0-44AC-4EA0-997E-302F490513B7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6625241" y="5271566"/>
            <a:ext cx="896076" cy="153435"/>
          </a:xfrm>
          <a:prstGeom prst="bentConnector5">
            <a:avLst>
              <a:gd name="adj1" fmla="val 14172"/>
              <a:gd name="adj2" fmla="val 1814789"/>
              <a:gd name="adj3" fmla="val 125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E8748F6-4B68-4084-B483-E9BEE5982A08}"/>
              </a:ext>
            </a:extLst>
          </p:cNvPr>
          <p:cNvSpPr txBox="1"/>
          <p:nvPr/>
        </p:nvSpPr>
        <p:spPr>
          <a:xfrm>
            <a:off x="1054034" y="1949014"/>
            <a:ext cx="149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Tjrs dans l’activité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77F150-C377-4A94-844B-7BA139868EF8}"/>
              </a:ext>
            </a:extLst>
          </p:cNvPr>
          <p:cNvSpPr/>
          <p:nvPr/>
        </p:nvSpPr>
        <p:spPr>
          <a:xfrm>
            <a:off x="9494068" y="5191126"/>
            <a:ext cx="1401323" cy="64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t++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838FA44-8A29-48FA-9AE0-29D695414F4C}"/>
              </a:ext>
            </a:extLst>
          </p:cNvPr>
          <p:cNvSpPr txBox="1"/>
          <p:nvPr/>
        </p:nvSpPr>
        <p:spPr>
          <a:xfrm>
            <a:off x="8187707" y="5670990"/>
            <a:ext cx="1294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Tjrs dans le même état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BCBD1A-9809-473C-9391-4ABE2C444734}"/>
              </a:ext>
            </a:extLst>
          </p:cNvPr>
          <p:cNvSpPr txBox="1"/>
          <p:nvPr/>
        </p:nvSpPr>
        <p:spPr>
          <a:xfrm>
            <a:off x="7068809" y="752486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[Vrai]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2133306-8C56-4802-A855-08700AF485F1}"/>
              </a:ext>
            </a:extLst>
          </p:cNvPr>
          <p:cNvSpPr txBox="1"/>
          <p:nvPr/>
        </p:nvSpPr>
        <p:spPr>
          <a:xfrm>
            <a:off x="2376101" y="5882339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P&lt;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D79B30-A695-43FA-8450-D111CCF9F4B9}"/>
              </a:ext>
            </a:extLst>
          </p:cNvPr>
          <p:cNvSpPr/>
          <p:nvPr/>
        </p:nvSpPr>
        <p:spPr>
          <a:xfrm>
            <a:off x="4997990" y="201281"/>
            <a:ext cx="1401323" cy="64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n++</a:t>
            </a:r>
          </a:p>
        </p:txBody>
      </p:sp>
    </p:spTree>
    <p:extLst>
      <p:ext uri="{BB962C8B-B14F-4D97-AF65-F5344CB8AC3E}">
        <p14:creationId xmlns:p14="http://schemas.microsoft.com/office/powerpoint/2010/main" val="96779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30EBE79-41B3-4BCC-8C54-C667975B81AD}"/>
              </a:ext>
            </a:extLst>
          </p:cNvPr>
          <p:cNvCxnSpPr/>
          <p:nvPr/>
        </p:nvCxnSpPr>
        <p:spPr>
          <a:xfrm>
            <a:off x="6095999" y="429577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A93AC69-4D68-4939-B71A-66541F46BC5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5999" y="2228848"/>
            <a:ext cx="1" cy="19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32836A2-A6D2-4495-A315-0BC1A6783E07}"/>
              </a:ext>
            </a:extLst>
          </p:cNvPr>
          <p:cNvCxnSpPr>
            <a:cxnSpLocks/>
          </p:cNvCxnSpPr>
          <p:nvPr/>
        </p:nvCxnSpPr>
        <p:spPr>
          <a:xfrm flipH="1">
            <a:off x="5986460" y="935832"/>
            <a:ext cx="1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9E7F1E66-FA2F-4F00-9250-7450A20A0A85}"/>
              </a:ext>
            </a:extLst>
          </p:cNvPr>
          <p:cNvSpPr/>
          <p:nvPr/>
        </p:nvSpPr>
        <p:spPr>
          <a:xfrm>
            <a:off x="5214943" y="481015"/>
            <a:ext cx="1471606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</p:txBody>
      </p:sp>
      <p:sp>
        <p:nvSpPr>
          <p:cNvPr id="5" name="Organigramme : Décision 4">
            <a:extLst>
              <a:ext uri="{FF2B5EF4-FFF2-40B4-BE49-F238E27FC236}">
                <a16:creationId xmlns:a16="http://schemas.microsoft.com/office/drawing/2014/main" id="{815888F1-AC59-46F8-B80E-08B01DA5A70C}"/>
              </a:ext>
            </a:extLst>
          </p:cNvPr>
          <p:cNvSpPr/>
          <p:nvPr/>
        </p:nvSpPr>
        <p:spPr>
          <a:xfrm>
            <a:off x="4981575" y="2424113"/>
            <a:ext cx="2228849" cy="9453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Période </a:t>
            </a:r>
            <a:r>
              <a:rPr lang="fr-FR" sz="1050" dirty="0"/>
              <a:t>d’</a:t>
            </a:r>
            <a:r>
              <a:rPr lang="fr-FR" sz="1050" dirty="0" err="1"/>
              <a:t>adpatation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B1346-527C-4852-8258-6CF6E8C734BB}"/>
              </a:ext>
            </a:extLst>
          </p:cNvPr>
          <p:cNvSpPr/>
          <p:nvPr/>
        </p:nvSpPr>
        <p:spPr>
          <a:xfrm>
            <a:off x="5372099" y="1312070"/>
            <a:ext cx="1314450" cy="8143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Simulateur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36BEC-1E94-421A-B495-A3053A9428E6}"/>
              </a:ext>
            </a:extLst>
          </p:cNvPr>
          <p:cNvSpPr/>
          <p:nvPr/>
        </p:nvSpPr>
        <p:spPr>
          <a:xfrm rot="10800000" flipH="1" flipV="1">
            <a:off x="5324473" y="3667124"/>
            <a:ext cx="2105025" cy="628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Relevé de données ponctuelle</a:t>
            </a:r>
          </a:p>
        </p:txBody>
      </p:sp>
      <p:sp>
        <p:nvSpPr>
          <p:cNvPr id="8" name="Organigramme : Décision 7">
            <a:extLst>
              <a:ext uri="{FF2B5EF4-FFF2-40B4-BE49-F238E27FC236}">
                <a16:creationId xmlns:a16="http://schemas.microsoft.com/office/drawing/2014/main" id="{2C051800-7A63-411C-8F71-02DB1B306CEA}"/>
              </a:ext>
            </a:extLst>
          </p:cNvPr>
          <p:cNvSpPr/>
          <p:nvPr/>
        </p:nvSpPr>
        <p:spPr>
          <a:xfrm>
            <a:off x="5529262" y="4541042"/>
            <a:ext cx="1133475" cy="752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22A1F-95B4-44E4-BCEC-3F69D2C24D28}"/>
              </a:ext>
            </a:extLst>
          </p:cNvPr>
          <p:cNvSpPr/>
          <p:nvPr/>
        </p:nvSpPr>
        <p:spPr>
          <a:xfrm rot="10800000" flipH="1" flipV="1">
            <a:off x="5481634" y="5829300"/>
            <a:ext cx="1947863" cy="628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Anomalie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783F2-A70C-4A67-A534-D5836B86151B}"/>
              </a:ext>
            </a:extLst>
          </p:cNvPr>
          <p:cNvSpPr/>
          <p:nvPr/>
        </p:nvSpPr>
        <p:spPr>
          <a:xfrm rot="10800000" flipH="1" flipV="1">
            <a:off x="7896223" y="2424114"/>
            <a:ext cx="1885952" cy="7870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Relevé de données adopter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5724424-61B5-40AF-BB8E-31C9B8590CF9}"/>
              </a:ext>
            </a:extLst>
          </p:cNvPr>
          <p:cNvCxnSpPr>
            <a:cxnSpLocks/>
            <a:stCxn id="4" idx="4"/>
            <a:endCxn id="4" idx="4"/>
          </p:cNvCxnSpPr>
          <p:nvPr/>
        </p:nvCxnSpPr>
        <p:spPr>
          <a:xfrm>
            <a:off x="5950746" y="9001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A173520-89B0-4C27-AEBB-BBAC3807044F}"/>
              </a:ext>
            </a:extLst>
          </p:cNvPr>
          <p:cNvCxnSpPr>
            <a:cxnSpLocks/>
            <a:stCxn id="6" idx="2"/>
            <a:endCxn id="6" idx="2"/>
          </p:cNvCxnSpPr>
          <p:nvPr/>
        </p:nvCxnSpPr>
        <p:spPr>
          <a:xfrm>
            <a:off x="6029324" y="21264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EBFAD1D-973A-4D1B-8ABA-C77523E2A76A}"/>
              </a:ext>
            </a:extLst>
          </p:cNvPr>
          <p:cNvCxnSpPr>
            <a:cxnSpLocks/>
          </p:cNvCxnSpPr>
          <p:nvPr/>
        </p:nvCxnSpPr>
        <p:spPr>
          <a:xfrm>
            <a:off x="6129337" y="3169444"/>
            <a:ext cx="0" cy="62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427AB16-7F30-4954-BB0E-ECD9B1D5605D}"/>
              </a:ext>
            </a:extLst>
          </p:cNvPr>
          <p:cNvCxnSpPr>
            <a:cxnSpLocks/>
          </p:cNvCxnSpPr>
          <p:nvPr/>
        </p:nvCxnSpPr>
        <p:spPr>
          <a:xfrm>
            <a:off x="6096000" y="4562474"/>
            <a:ext cx="0" cy="1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5FCED69-9F43-45E6-91BD-FF6CFB52671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210424" y="2896790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3BFC34D3-CE30-471E-9620-CAB5E4323A6A}"/>
              </a:ext>
            </a:extLst>
          </p:cNvPr>
          <p:cNvSpPr txBox="1"/>
          <p:nvPr/>
        </p:nvSpPr>
        <p:spPr>
          <a:xfrm>
            <a:off x="9704451" y="900115"/>
            <a:ext cx="123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Détecteur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8A6303-C716-49FB-B26F-CCDFF90E7D02}"/>
              </a:ext>
            </a:extLst>
          </p:cNvPr>
          <p:cNvSpPr txBox="1"/>
          <p:nvPr/>
        </p:nvSpPr>
        <p:spPr>
          <a:xfrm>
            <a:off x="6939758" y="2365713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[Vrai]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60C618-ACA7-48C4-9DDE-0FAC6C94A952}"/>
              </a:ext>
            </a:extLst>
          </p:cNvPr>
          <p:cNvSpPr txBox="1"/>
          <p:nvPr/>
        </p:nvSpPr>
        <p:spPr>
          <a:xfrm>
            <a:off x="6438648" y="3220282"/>
            <a:ext cx="9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[Faux]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5977F4-BDDD-489B-B779-8C43715EA3C8}"/>
              </a:ext>
            </a:extLst>
          </p:cNvPr>
          <p:cNvSpPr txBox="1"/>
          <p:nvPr/>
        </p:nvSpPr>
        <p:spPr>
          <a:xfrm>
            <a:off x="4653898" y="4421862"/>
            <a:ext cx="85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Pr=Pa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53147F5B-4999-4F63-A010-002AE9C754D2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5372098" y="1719262"/>
            <a:ext cx="157163" cy="3198017"/>
          </a:xfrm>
          <a:prstGeom prst="bentConnector3">
            <a:avLst>
              <a:gd name="adj1" fmla="val -1265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0ED1D5D-83E8-42C8-95C9-DE0B8678D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30121"/>
              </p:ext>
            </p:extLst>
          </p:nvPr>
        </p:nvGraphicFramePr>
        <p:xfrm>
          <a:off x="7124699" y="1038225"/>
          <a:ext cx="4991101" cy="417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0C9DF06B-038D-4A30-9B6C-FA33604C344A}"/>
              </a:ext>
            </a:extLst>
          </p:cNvPr>
          <p:cNvSpPr/>
          <p:nvPr/>
        </p:nvSpPr>
        <p:spPr>
          <a:xfrm>
            <a:off x="2460249" y="2133614"/>
            <a:ext cx="2778502" cy="241496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    DETECTEUR </a:t>
            </a:r>
          </a:p>
          <a:p>
            <a:r>
              <a:rPr lang="fr-FR" dirty="0"/>
              <a:t>    D’activités dans         un  logement 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19D58CFF-1673-440C-BD05-AA46BDF5C275}"/>
              </a:ext>
            </a:extLst>
          </p:cNvPr>
          <p:cNvSpPr/>
          <p:nvPr/>
        </p:nvSpPr>
        <p:spPr>
          <a:xfrm>
            <a:off x="4879599" y="2600407"/>
            <a:ext cx="2778501" cy="102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Data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9D7A16-A32B-44D0-91BC-994A9B0DD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7" y="2602439"/>
            <a:ext cx="1882022" cy="1409700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EEF4432-2889-4837-B251-99D5143F5BC3}"/>
              </a:ext>
            </a:extLst>
          </p:cNvPr>
          <p:cNvCxnSpPr/>
          <p:nvPr/>
        </p:nvCxnSpPr>
        <p:spPr>
          <a:xfrm>
            <a:off x="1590675" y="3264426"/>
            <a:ext cx="1038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33E49B58-17BE-40A0-92D6-280A04F20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641259"/>
              </p:ext>
            </p:extLst>
          </p:nvPr>
        </p:nvGraphicFramePr>
        <p:xfrm>
          <a:off x="702052" y="4674126"/>
          <a:ext cx="11413748" cy="1337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A72B9311-74DE-4F8A-B836-18CE4EDFC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897090"/>
              </p:ext>
            </p:extLst>
          </p:nvPr>
        </p:nvGraphicFramePr>
        <p:xfrm>
          <a:off x="702052" y="676274"/>
          <a:ext cx="11413748" cy="96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4901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726F8286-D2C0-4EA8-82E0-10647DB0F738}"/>
              </a:ext>
            </a:extLst>
          </p:cNvPr>
          <p:cNvGrpSpPr/>
          <p:nvPr/>
        </p:nvGrpSpPr>
        <p:grpSpPr>
          <a:xfrm>
            <a:off x="1302512" y="2132409"/>
            <a:ext cx="8733997" cy="4496992"/>
            <a:chOff x="2978912" y="1075134"/>
            <a:chExt cx="8733997" cy="4496992"/>
          </a:xfrm>
        </p:grpSpPr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793CB4F0-47A9-4A5F-A88B-16FAA9E0FE62}"/>
                </a:ext>
              </a:extLst>
            </p:cNvPr>
            <p:cNvSpPr/>
            <p:nvPr/>
          </p:nvSpPr>
          <p:spPr>
            <a:xfrm>
              <a:off x="4371340" y="4001294"/>
              <a:ext cx="4177284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699A2ADB-0CFE-42DA-B99B-67CB3F2EFD91}"/>
                </a:ext>
              </a:extLst>
            </p:cNvPr>
            <p:cNvSpPr/>
            <p:nvPr/>
          </p:nvSpPr>
          <p:spPr>
            <a:xfrm>
              <a:off x="2978912" y="4136185"/>
              <a:ext cx="2784856" cy="1435941"/>
            </a:xfrm>
            <a:custGeom>
              <a:avLst/>
              <a:gdLst>
                <a:gd name="connsiteX0" fmla="*/ 0 w 2784856"/>
                <a:gd name="connsiteY0" fmla="*/ 0 h 1435941"/>
                <a:gd name="connsiteX1" fmla="*/ 2784856 w 2784856"/>
                <a:gd name="connsiteY1" fmla="*/ 0 h 1435941"/>
                <a:gd name="connsiteX2" fmla="*/ 2784856 w 2784856"/>
                <a:gd name="connsiteY2" fmla="*/ 1435941 h 1435941"/>
                <a:gd name="connsiteX3" fmla="*/ 0 w 2784856"/>
                <a:gd name="connsiteY3" fmla="*/ 1435941 h 1435941"/>
                <a:gd name="connsiteX4" fmla="*/ 0 w 2784856"/>
                <a:gd name="connsiteY4" fmla="*/ 0 h 143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56" h="1435941">
                  <a:moveTo>
                    <a:pt x="0" y="0"/>
                  </a:moveTo>
                  <a:lnTo>
                    <a:pt x="2784856" y="0"/>
                  </a:lnTo>
                  <a:lnTo>
                    <a:pt x="2784856" y="1435941"/>
                  </a:lnTo>
                  <a:lnTo>
                    <a:pt x="0" y="143594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6500" kern="1200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15E3DE6-54E1-419E-8851-E20EBB6CEC32}"/>
                </a:ext>
              </a:extLst>
            </p:cNvPr>
            <p:cNvSpPr/>
            <p:nvPr/>
          </p:nvSpPr>
          <p:spPr>
            <a:xfrm>
              <a:off x="9537240" y="1075134"/>
              <a:ext cx="2175669" cy="217566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1E8285A2-F7A1-432B-814F-8DD326967160}"/>
                </a:ext>
              </a:extLst>
            </p:cNvPr>
            <p:cNvSpPr/>
            <p:nvPr/>
          </p:nvSpPr>
          <p:spPr>
            <a:xfrm>
              <a:off x="9636459" y="2913459"/>
              <a:ext cx="312243" cy="2175669"/>
            </a:xfrm>
            <a:custGeom>
              <a:avLst/>
              <a:gdLst>
                <a:gd name="connsiteX0" fmla="*/ 0 w 312243"/>
                <a:gd name="connsiteY0" fmla="*/ 0 h 2175669"/>
                <a:gd name="connsiteX1" fmla="*/ 312243 w 312243"/>
                <a:gd name="connsiteY1" fmla="*/ 0 h 2175669"/>
                <a:gd name="connsiteX2" fmla="*/ 312243 w 312243"/>
                <a:gd name="connsiteY2" fmla="*/ 2175669 h 2175669"/>
                <a:gd name="connsiteX3" fmla="*/ 0 w 312243"/>
                <a:gd name="connsiteY3" fmla="*/ 2175669 h 2175669"/>
                <a:gd name="connsiteX4" fmla="*/ 0 w 312243"/>
                <a:gd name="connsiteY4" fmla="*/ 0 h 217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43" h="2175669">
                  <a:moveTo>
                    <a:pt x="0" y="0"/>
                  </a:moveTo>
                  <a:lnTo>
                    <a:pt x="312243" y="0"/>
                  </a:lnTo>
                  <a:lnTo>
                    <a:pt x="312243" y="2175669"/>
                  </a:lnTo>
                  <a:lnTo>
                    <a:pt x="0" y="21756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0" rIns="26670" bIns="0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952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A30DAEFA-6376-4275-918F-DDE9F3CE61EB}"/>
              </a:ext>
            </a:extLst>
          </p:cNvPr>
          <p:cNvCxnSpPr>
            <a:cxnSpLocks/>
            <a:endCxn id="51" idx="2"/>
          </p:cNvCxnSpPr>
          <p:nvPr/>
        </p:nvCxnSpPr>
        <p:spPr>
          <a:xfrm rot="10800000" flipV="1">
            <a:off x="1828802" y="3934438"/>
            <a:ext cx="1442909" cy="1250708"/>
          </a:xfrm>
          <a:prstGeom prst="bentConnector4">
            <a:avLst>
              <a:gd name="adj1" fmla="val 166279"/>
              <a:gd name="adj2" fmla="val 1182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4FC3A93-E6A9-4F1D-87D9-207AD2B64B37}"/>
              </a:ext>
            </a:extLst>
          </p:cNvPr>
          <p:cNvCxnSpPr>
            <a:cxnSpLocks/>
          </p:cNvCxnSpPr>
          <p:nvPr/>
        </p:nvCxnSpPr>
        <p:spPr>
          <a:xfrm>
            <a:off x="6918861" y="4137440"/>
            <a:ext cx="0" cy="27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E401DC6-5703-4092-8D09-013ACB25ED73}"/>
              </a:ext>
            </a:extLst>
          </p:cNvPr>
          <p:cNvSpPr/>
          <p:nvPr/>
        </p:nvSpPr>
        <p:spPr>
          <a:xfrm>
            <a:off x="5013607" y="69955"/>
            <a:ext cx="1471606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946CA-BFBF-4C02-A184-54CE6712E88F}"/>
              </a:ext>
            </a:extLst>
          </p:cNvPr>
          <p:cNvSpPr/>
          <p:nvPr/>
        </p:nvSpPr>
        <p:spPr>
          <a:xfrm>
            <a:off x="4142305" y="733229"/>
            <a:ext cx="3163986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N=0,alea=0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214C613-EA6A-4777-A5B8-51D33E2D485B}"/>
              </a:ext>
            </a:extLst>
          </p:cNvPr>
          <p:cNvCxnSpPr>
            <a:cxnSpLocks/>
          </p:cNvCxnSpPr>
          <p:nvPr/>
        </p:nvCxnSpPr>
        <p:spPr>
          <a:xfrm flipH="1">
            <a:off x="5730856" y="393220"/>
            <a:ext cx="1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D21C35-369C-4B4D-BB21-00ED04DA94A6}"/>
              </a:ext>
            </a:extLst>
          </p:cNvPr>
          <p:cNvSpPr/>
          <p:nvPr/>
        </p:nvSpPr>
        <p:spPr>
          <a:xfrm>
            <a:off x="4617656" y="1247309"/>
            <a:ext cx="2150747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Etat[n]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A33D46F-3ABB-4A34-B24A-FCF27C853B4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93030" y="1607309"/>
            <a:ext cx="0" cy="48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4E4B295-BA2F-489F-AACA-707FB01BAC1D}"/>
              </a:ext>
            </a:extLst>
          </p:cNvPr>
          <p:cNvCxnSpPr>
            <a:cxnSpLocks/>
          </p:cNvCxnSpPr>
          <p:nvPr/>
        </p:nvCxnSpPr>
        <p:spPr>
          <a:xfrm>
            <a:off x="5706468" y="2288759"/>
            <a:ext cx="0" cy="39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6B520B-1126-43BE-8505-AEC6E7DB4A03}"/>
              </a:ext>
            </a:extLst>
          </p:cNvPr>
          <p:cNvSpPr/>
          <p:nvPr/>
        </p:nvSpPr>
        <p:spPr>
          <a:xfrm>
            <a:off x="4125230" y="2045217"/>
            <a:ext cx="3309643" cy="4321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 = </a:t>
            </a:r>
            <a:r>
              <a:rPr lang="fr-FR" dirty="0" err="1"/>
              <a:t>Math.random</a:t>
            </a:r>
            <a:r>
              <a:rPr lang="fr-FR" dirty="0"/>
              <a:t>(alea)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3FAD0-6E8E-4120-83E7-ABB8B39A4B46}"/>
              </a:ext>
            </a:extLst>
          </p:cNvPr>
          <p:cNvSpPr/>
          <p:nvPr/>
        </p:nvSpPr>
        <p:spPr>
          <a:xfrm rot="10800000" flipH="1" flipV="1">
            <a:off x="4675105" y="2676164"/>
            <a:ext cx="2105025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Probabilité de transition </a:t>
            </a:r>
          </a:p>
        </p:txBody>
      </p:sp>
      <p:sp>
        <p:nvSpPr>
          <p:cNvPr id="18" name="Organigramme : Décision 17">
            <a:extLst>
              <a:ext uri="{FF2B5EF4-FFF2-40B4-BE49-F238E27FC236}">
                <a16:creationId xmlns:a16="http://schemas.microsoft.com/office/drawing/2014/main" id="{0B80363D-18DC-4D38-BB84-FB81728FD9EF}"/>
              </a:ext>
            </a:extLst>
          </p:cNvPr>
          <p:cNvSpPr/>
          <p:nvPr/>
        </p:nvSpPr>
        <p:spPr>
          <a:xfrm>
            <a:off x="5147824" y="3355597"/>
            <a:ext cx="1133475" cy="5402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B80EC9-BB94-485F-B219-AF4CD042285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5714562" y="3036164"/>
            <a:ext cx="13056" cy="31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42D90-EF17-4D2B-BE67-BE564BB293A2}"/>
              </a:ext>
            </a:extLst>
          </p:cNvPr>
          <p:cNvSpPr/>
          <p:nvPr/>
        </p:nvSpPr>
        <p:spPr>
          <a:xfrm>
            <a:off x="2543756" y="3784816"/>
            <a:ext cx="2314575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b = Prob + Prob[i]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77178F-3AC6-48BB-B8A5-768D16CAC5F1}"/>
              </a:ext>
            </a:extLst>
          </p:cNvPr>
          <p:cNvSpPr/>
          <p:nvPr/>
        </p:nvSpPr>
        <p:spPr>
          <a:xfrm>
            <a:off x="6462009" y="3800213"/>
            <a:ext cx="1205527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Etat[n+1]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2B06543-4270-475E-9891-71B56F11307C}"/>
              </a:ext>
            </a:extLst>
          </p:cNvPr>
          <p:cNvCxnSpPr>
            <a:cxnSpLocks/>
          </p:cNvCxnSpPr>
          <p:nvPr/>
        </p:nvCxnSpPr>
        <p:spPr>
          <a:xfrm flipH="1">
            <a:off x="5670958" y="964734"/>
            <a:ext cx="1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95B647D-6461-4522-A2AB-6CCC5DA27C4B}"/>
              </a:ext>
            </a:extLst>
          </p:cNvPr>
          <p:cNvCxnSpPr>
            <a:cxnSpLocks/>
          </p:cNvCxnSpPr>
          <p:nvPr/>
        </p:nvCxnSpPr>
        <p:spPr>
          <a:xfrm>
            <a:off x="3575442" y="4036788"/>
            <a:ext cx="0" cy="5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rganigramme : Décision 28">
            <a:extLst>
              <a:ext uri="{FF2B5EF4-FFF2-40B4-BE49-F238E27FC236}">
                <a16:creationId xmlns:a16="http://schemas.microsoft.com/office/drawing/2014/main" id="{4ADD756B-271B-43C1-9E96-D58C4D92CE2A}"/>
              </a:ext>
            </a:extLst>
          </p:cNvPr>
          <p:cNvSpPr/>
          <p:nvPr/>
        </p:nvSpPr>
        <p:spPr>
          <a:xfrm>
            <a:off x="3009596" y="4377717"/>
            <a:ext cx="1133475" cy="468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61F94BA5-40D8-493E-B5A7-740A41B1BF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13" y="4611340"/>
            <a:ext cx="1264685" cy="338163"/>
          </a:xfrm>
          <a:prstGeom prst="bentConnector3">
            <a:avLst>
              <a:gd name="adj1" fmla="val 99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CDED67-900F-4AFE-9C38-6559B96A3C1C}"/>
              </a:ext>
            </a:extLst>
          </p:cNvPr>
          <p:cNvSpPr/>
          <p:nvPr/>
        </p:nvSpPr>
        <p:spPr>
          <a:xfrm rot="10800000" flipH="1" flipV="1">
            <a:off x="1375795" y="4781726"/>
            <a:ext cx="906011" cy="40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i++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2A8BD33-9794-462D-A01E-8259396FDAAA}"/>
              </a:ext>
            </a:extLst>
          </p:cNvPr>
          <p:cNvSpPr txBox="1"/>
          <p:nvPr/>
        </p:nvSpPr>
        <p:spPr>
          <a:xfrm>
            <a:off x="2172748" y="4202884"/>
            <a:ext cx="9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b&lt;0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4ADF59A-776B-4C40-B3FE-FB3A667080C3}"/>
              </a:ext>
            </a:extLst>
          </p:cNvPr>
          <p:cNvSpPr txBox="1"/>
          <p:nvPr/>
        </p:nvSpPr>
        <p:spPr>
          <a:xfrm>
            <a:off x="3927446" y="3197604"/>
            <a:ext cx="9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Prob&lt;0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50FBB11B-FFDA-4756-A380-33B12BED46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5981" y="3512904"/>
            <a:ext cx="353720" cy="576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7B12FE2B-B7A0-43B5-8530-64D587D9262A}"/>
              </a:ext>
            </a:extLst>
          </p:cNvPr>
          <p:cNvCxnSpPr>
            <a:cxnSpLocks/>
            <a:stCxn id="56" idx="0"/>
          </p:cNvCxnSpPr>
          <p:nvPr/>
        </p:nvCxnSpPr>
        <p:spPr>
          <a:xfrm rot="16200000" flipV="1">
            <a:off x="4210052" y="4519200"/>
            <a:ext cx="255668" cy="4735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0F353205-E670-4C5D-A517-2583A878F844}"/>
              </a:ext>
            </a:extLst>
          </p:cNvPr>
          <p:cNvSpPr txBox="1"/>
          <p:nvPr/>
        </p:nvSpPr>
        <p:spPr>
          <a:xfrm>
            <a:off x="4121792" y="4180513"/>
            <a:ext cx="9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b&gt;0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117A4-702A-47F6-A967-929F0CB7E6CC}"/>
              </a:ext>
            </a:extLst>
          </p:cNvPr>
          <p:cNvSpPr/>
          <p:nvPr/>
        </p:nvSpPr>
        <p:spPr>
          <a:xfrm>
            <a:off x="8205032" y="1259247"/>
            <a:ext cx="1442308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Cons[n]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DBF23E-A232-4BFA-B932-2B9756594A25}"/>
              </a:ext>
            </a:extLst>
          </p:cNvPr>
          <p:cNvSpPr/>
          <p:nvPr/>
        </p:nvSpPr>
        <p:spPr>
          <a:xfrm>
            <a:off x="5822860" y="4999836"/>
            <a:ext cx="249902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Stockage en BBD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F0BB6B-BC2F-4D9F-82F3-8412329FBB1F}"/>
              </a:ext>
            </a:extLst>
          </p:cNvPr>
          <p:cNvSpPr/>
          <p:nvPr/>
        </p:nvSpPr>
        <p:spPr>
          <a:xfrm>
            <a:off x="6093554" y="4377554"/>
            <a:ext cx="2085713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Cons[n+1]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0C8C794-2ED8-428C-8772-B5165A7E40DE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rot="16200000" flipV="1">
            <a:off x="6585785" y="3321225"/>
            <a:ext cx="174503" cy="783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F0E913B-0C47-49FE-911B-955814F0062F}"/>
              </a:ext>
            </a:extLst>
          </p:cNvPr>
          <p:cNvCxnSpPr>
            <a:cxnSpLocks/>
          </p:cNvCxnSpPr>
          <p:nvPr/>
        </p:nvCxnSpPr>
        <p:spPr>
          <a:xfrm>
            <a:off x="7037705" y="4751235"/>
            <a:ext cx="0" cy="27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34C5BD-47E5-4862-B396-4328C0432C80}"/>
              </a:ext>
            </a:extLst>
          </p:cNvPr>
          <p:cNvSpPr/>
          <p:nvPr/>
        </p:nvSpPr>
        <p:spPr>
          <a:xfrm>
            <a:off x="3971877" y="4883790"/>
            <a:ext cx="1205527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Etat[n+1]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165F40-FD5E-45DD-94F8-CE84645792C6}"/>
              </a:ext>
            </a:extLst>
          </p:cNvPr>
          <p:cNvSpPr/>
          <p:nvPr/>
        </p:nvSpPr>
        <p:spPr>
          <a:xfrm>
            <a:off x="3469198" y="5352075"/>
            <a:ext cx="2085713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Cons[n+1]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C0BE5-73D4-47BD-A028-E02B1EFCB3D9}"/>
              </a:ext>
            </a:extLst>
          </p:cNvPr>
          <p:cNvSpPr/>
          <p:nvPr/>
        </p:nvSpPr>
        <p:spPr>
          <a:xfrm>
            <a:off x="3282394" y="5856913"/>
            <a:ext cx="249902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Stockage en BBD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2436181-7362-4868-8D16-A3C13394264D}"/>
              </a:ext>
            </a:extLst>
          </p:cNvPr>
          <p:cNvCxnSpPr>
            <a:cxnSpLocks/>
          </p:cNvCxnSpPr>
          <p:nvPr/>
        </p:nvCxnSpPr>
        <p:spPr>
          <a:xfrm>
            <a:off x="4521008" y="5145517"/>
            <a:ext cx="0" cy="27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EA8126D-800B-4920-8916-4C9097BCD29E}"/>
              </a:ext>
            </a:extLst>
          </p:cNvPr>
          <p:cNvCxnSpPr>
            <a:cxnSpLocks/>
          </p:cNvCxnSpPr>
          <p:nvPr/>
        </p:nvCxnSpPr>
        <p:spPr>
          <a:xfrm>
            <a:off x="4537786" y="5657246"/>
            <a:ext cx="0" cy="27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1456D01-4A40-4A6F-998A-FF9D3DF2EC2E}"/>
              </a:ext>
            </a:extLst>
          </p:cNvPr>
          <p:cNvCxnSpPr>
            <a:cxnSpLocks/>
          </p:cNvCxnSpPr>
          <p:nvPr/>
        </p:nvCxnSpPr>
        <p:spPr>
          <a:xfrm>
            <a:off x="6774320" y="1394563"/>
            <a:ext cx="156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73C029AA-7A5D-4153-A357-D4A36E0E2F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2703" y="1985855"/>
            <a:ext cx="3268643" cy="2457323"/>
          </a:xfrm>
          <a:prstGeom prst="bentConnector3">
            <a:avLst>
              <a:gd name="adj1" fmla="val -2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7F787F8-7D77-47E4-9461-15C379176F6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055141" y="5359836"/>
            <a:ext cx="17229" cy="103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F65D1A-DECF-4277-A423-02D51A9D9AD8}"/>
              </a:ext>
            </a:extLst>
          </p:cNvPr>
          <p:cNvCxnSpPr>
            <a:cxnSpLocks/>
          </p:cNvCxnSpPr>
          <p:nvPr/>
        </p:nvCxnSpPr>
        <p:spPr>
          <a:xfrm>
            <a:off x="4547573" y="6187150"/>
            <a:ext cx="0" cy="27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C4C88A8B-8421-42D7-BA2D-1C955A1A8E91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 flipV="1">
            <a:off x="511729" y="279504"/>
            <a:ext cx="4501879" cy="6121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5DE7145-AA36-454D-A7F6-524ED2995D28}"/>
              </a:ext>
            </a:extLst>
          </p:cNvPr>
          <p:cNvCxnSpPr/>
          <p:nvPr/>
        </p:nvCxnSpPr>
        <p:spPr>
          <a:xfrm>
            <a:off x="570451" y="65434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7FA40E34-2F79-4563-865D-DE6C356DA3D1}"/>
              </a:ext>
            </a:extLst>
          </p:cNvPr>
          <p:cNvCxnSpPr>
            <a:cxnSpLocks/>
          </p:cNvCxnSpPr>
          <p:nvPr/>
        </p:nvCxnSpPr>
        <p:spPr>
          <a:xfrm flipH="1">
            <a:off x="536895" y="6409189"/>
            <a:ext cx="656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48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Grand écran</PresentationFormat>
  <Paragraphs>62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Fatimetou</dc:creator>
  <cp:lastModifiedBy>Fatimetou</cp:lastModifiedBy>
  <cp:revision>144</cp:revision>
  <dcterms:created xsi:type="dcterms:W3CDTF">2017-11-24T17:35:41Z</dcterms:created>
  <dcterms:modified xsi:type="dcterms:W3CDTF">2018-01-12T03:34:48Z</dcterms:modified>
</cp:coreProperties>
</file>