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9" r:id="rId8"/>
    <p:sldId id="265" r:id="rId9"/>
    <p:sldId id="264" r:id="rId10"/>
    <p:sldId id="270" r:id="rId11"/>
    <p:sldId id="277" r:id="rId12"/>
    <p:sldId id="278" r:id="rId13"/>
    <p:sldId id="260" r:id="rId14"/>
    <p:sldId id="275" r:id="rId15"/>
    <p:sldId id="262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PRESENTATION DE PROJET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56062" custLinFactNeighborY="-77561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PROBLEMATIQUE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-3186" custLinFactNeighborY="-10773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SOLUTION PROPOSEE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-2257" custLinFactNeighborY="-47297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SOLUTION PROPOSEE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-2257" custLinFactNeighborY="-47297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SOLUTION PROPOSEE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-2257" custLinFactNeighborY="-47297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DD1369-AEE2-404E-B9D6-56B28CE2089C}" type="doc">
      <dgm:prSet loTypeId="urn:microsoft.com/office/officeart/2005/8/layout/hProcess11" loCatId="process" qsTypeId="urn:microsoft.com/office/officeart/2005/8/quickstyle/3d5" qsCatId="3D" csTypeId="urn:microsoft.com/office/officeart/2005/8/colors/accent1_2" csCatId="accent1" phldr="1"/>
      <dgm:spPr/>
    </dgm:pt>
    <dgm:pt modelId="{20E652CC-39D9-4034-B525-AA17650EE98A}">
      <dgm:prSet phldrT="[Texte]"/>
      <dgm:spPr/>
      <dgm:t>
        <a:bodyPr/>
        <a:lstStyle/>
        <a:p>
          <a:r>
            <a:rPr lang="fr-FR"/>
            <a:t>phase initiale </a:t>
          </a:r>
        </a:p>
      </dgm:t>
    </dgm:pt>
    <dgm:pt modelId="{2F09C566-BB8D-429D-AF68-4258F14454EA}" type="parTrans" cxnId="{4A468390-2270-4596-B391-93644D6FC4A8}">
      <dgm:prSet/>
      <dgm:spPr/>
      <dgm:t>
        <a:bodyPr/>
        <a:lstStyle/>
        <a:p>
          <a:endParaRPr lang="fr-FR"/>
        </a:p>
      </dgm:t>
    </dgm:pt>
    <dgm:pt modelId="{397D34AC-8F2C-407C-A180-04C77B539340}" type="sibTrans" cxnId="{4A468390-2270-4596-B391-93644D6FC4A8}">
      <dgm:prSet/>
      <dgm:spPr/>
      <dgm:t>
        <a:bodyPr/>
        <a:lstStyle/>
        <a:p>
          <a:endParaRPr lang="fr-FR"/>
        </a:p>
      </dgm:t>
    </dgm:pt>
    <dgm:pt modelId="{AE905572-A776-4565-9E3C-DED830369B0B}">
      <dgm:prSet phldrT="[Texte]"/>
      <dgm:spPr/>
      <dgm:t>
        <a:bodyPr/>
        <a:lstStyle/>
        <a:p>
          <a:r>
            <a:rPr lang="fr-FR"/>
            <a:t>phase Analyse</a:t>
          </a:r>
        </a:p>
      </dgm:t>
    </dgm:pt>
    <dgm:pt modelId="{A1A98EB4-53B7-42D1-B05C-A475087EABB6}" type="parTrans" cxnId="{B59B3407-A6C2-442E-AF26-9CFE3134582E}">
      <dgm:prSet/>
      <dgm:spPr/>
      <dgm:t>
        <a:bodyPr/>
        <a:lstStyle/>
        <a:p>
          <a:endParaRPr lang="fr-FR"/>
        </a:p>
      </dgm:t>
    </dgm:pt>
    <dgm:pt modelId="{8FAE7867-298F-4CB3-8F59-3D64B7DE4F71}" type="sibTrans" cxnId="{B59B3407-A6C2-442E-AF26-9CFE3134582E}">
      <dgm:prSet/>
      <dgm:spPr/>
      <dgm:t>
        <a:bodyPr/>
        <a:lstStyle/>
        <a:p>
          <a:endParaRPr lang="fr-FR"/>
        </a:p>
      </dgm:t>
    </dgm:pt>
    <dgm:pt modelId="{1A3DA6FC-7042-4FC6-8B67-8815B4346957}">
      <dgm:prSet phldrT="[Texte]"/>
      <dgm:spPr/>
      <dgm:t>
        <a:bodyPr/>
        <a:lstStyle/>
        <a:p>
          <a:r>
            <a:rPr lang="fr-FR"/>
            <a:t>phase Developpement</a:t>
          </a:r>
        </a:p>
      </dgm:t>
    </dgm:pt>
    <dgm:pt modelId="{1AAEB129-A67D-4721-A984-43DC5534D09C}" type="parTrans" cxnId="{0722733A-F5FD-40A2-9282-04C0995757B4}">
      <dgm:prSet/>
      <dgm:spPr/>
      <dgm:t>
        <a:bodyPr/>
        <a:lstStyle/>
        <a:p>
          <a:endParaRPr lang="fr-FR"/>
        </a:p>
      </dgm:t>
    </dgm:pt>
    <dgm:pt modelId="{30F5A5F8-7DB5-4D5D-BF9F-0FDF4C41A117}" type="sibTrans" cxnId="{0722733A-F5FD-40A2-9282-04C0995757B4}">
      <dgm:prSet/>
      <dgm:spPr/>
      <dgm:t>
        <a:bodyPr/>
        <a:lstStyle/>
        <a:p>
          <a:endParaRPr lang="fr-FR"/>
        </a:p>
      </dgm:t>
    </dgm:pt>
    <dgm:pt modelId="{16813623-ADE8-4303-B17D-CCF5936D91A7}">
      <dgm:prSet phldrT="[Texte]"/>
      <dgm:spPr/>
      <dgm:t>
        <a:bodyPr/>
        <a:lstStyle/>
        <a:p>
          <a:r>
            <a:rPr lang="fr-FR"/>
            <a:t>phase test</a:t>
          </a:r>
        </a:p>
      </dgm:t>
    </dgm:pt>
    <dgm:pt modelId="{E436ED1B-B2B2-4ACD-A8EC-FAC47790167D}" type="parTrans" cxnId="{3B529A7C-DD5E-4BB8-9514-2947E424BA0F}">
      <dgm:prSet/>
      <dgm:spPr/>
      <dgm:t>
        <a:bodyPr/>
        <a:lstStyle/>
        <a:p>
          <a:endParaRPr lang="fr-FR"/>
        </a:p>
      </dgm:t>
    </dgm:pt>
    <dgm:pt modelId="{0C935752-3AE9-494D-8F0F-376DA3EFE380}" type="sibTrans" cxnId="{3B529A7C-DD5E-4BB8-9514-2947E424BA0F}">
      <dgm:prSet/>
      <dgm:spPr/>
      <dgm:t>
        <a:bodyPr/>
        <a:lstStyle/>
        <a:p>
          <a:endParaRPr lang="fr-FR"/>
        </a:p>
      </dgm:t>
    </dgm:pt>
    <dgm:pt modelId="{BB4130EE-01D4-405E-BD00-E1004D539178}">
      <dgm:prSet phldrT="[Texte]"/>
      <dgm:spPr/>
      <dgm:t>
        <a:bodyPr/>
        <a:lstStyle/>
        <a:p>
          <a:r>
            <a:rPr lang="fr-FR" dirty="0"/>
            <a:t>phase implémentation </a:t>
          </a:r>
        </a:p>
      </dgm:t>
    </dgm:pt>
    <dgm:pt modelId="{CF4BE019-8FB8-426A-8DE9-B7BCE1AFFA8F}" type="parTrans" cxnId="{74EB9B3A-A781-4AD4-ADFB-9BC285240D63}">
      <dgm:prSet/>
      <dgm:spPr/>
      <dgm:t>
        <a:bodyPr/>
        <a:lstStyle/>
        <a:p>
          <a:endParaRPr lang="fr-FR"/>
        </a:p>
      </dgm:t>
    </dgm:pt>
    <dgm:pt modelId="{1B04E5FA-2BBE-4D3B-895F-117E66328EAA}" type="sibTrans" cxnId="{74EB9B3A-A781-4AD4-ADFB-9BC285240D63}">
      <dgm:prSet/>
      <dgm:spPr/>
      <dgm:t>
        <a:bodyPr/>
        <a:lstStyle/>
        <a:p>
          <a:endParaRPr lang="fr-FR"/>
        </a:p>
      </dgm:t>
    </dgm:pt>
    <dgm:pt modelId="{91F11BF6-B367-4755-9339-DA786515A2AF}">
      <dgm:prSet phldrT="[Texte]"/>
      <dgm:spPr/>
      <dgm:t>
        <a:bodyPr/>
        <a:lstStyle/>
        <a:p>
          <a:r>
            <a:rPr lang="fr-FR"/>
            <a:t>phase finale</a:t>
          </a:r>
        </a:p>
      </dgm:t>
    </dgm:pt>
    <dgm:pt modelId="{A1741299-AEDB-480F-8CC6-2A6C56E2CC76}" type="parTrans" cxnId="{16D03647-3569-47F7-B2FB-15C869489EC7}">
      <dgm:prSet/>
      <dgm:spPr/>
      <dgm:t>
        <a:bodyPr/>
        <a:lstStyle/>
        <a:p>
          <a:endParaRPr lang="fr-FR"/>
        </a:p>
      </dgm:t>
    </dgm:pt>
    <dgm:pt modelId="{294B4ED1-6A97-44BB-A101-58A31A4028B2}" type="sibTrans" cxnId="{16D03647-3569-47F7-B2FB-15C869489EC7}">
      <dgm:prSet/>
      <dgm:spPr/>
      <dgm:t>
        <a:bodyPr/>
        <a:lstStyle/>
        <a:p>
          <a:endParaRPr lang="fr-FR"/>
        </a:p>
      </dgm:t>
    </dgm:pt>
    <dgm:pt modelId="{F0C4EA4C-A69E-4EBE-98DF-348B97CDE95F}" type="pres">
      <dgm:prSet presAssocID="{D4DD1369-AEE2-404E-B9D6-56B28CE2089C}" presName="Name0" presStyleCnt="0">
        <dgm:presLayoutVars>
          <dgm:dir/>
          <dgm:resizeHandles val="exact"/>
        </dgm:presLayoutVars>
      </dgm:prSet>
      <dgm:spPr/>
    </dgm:pt>
    <dgm:pt modelId="{0C28B570-E0AB-47D4-8D91-E2FB7F5FFF6E}" type="pres">
      <dgm:prSet presAssocID="{D4DD1369-AEE2-404E-B9D6-56B28CE2089C}" presName="arrow" presStyleLbl="bgShp" presStyleIdx="0" presStyleCnt="1"/>
      <dgm:spPr/>
    </dgm:pt>
    <dgm:pt modelId="{FE4EFB37-AFE1-4F88-97E7-289DD1396939}" type="pres">
      <dgm:prSet presAssocID="{D4DD1369-AEE2-404E-B9D6-56B28CE2089C}" presName="points" presStyleCnt="0"/>
      <dgm:spPr/>
    </dgm:pt>
    <dgm:pt modelId="{4BF6FE0A-4C70-4659-BAB0-D693F8F3FCF6}" type="pres">
      <dgm:prSet presAssocID="{20E652CC-39D9-4034-B525-AA17650EE98A}" presName="compositeA" presStyleCnt="0"/>
      <dgm:spPr/>
    </dgm:pt>
    <dgm:pt modelId="{C6059233-BB07-414C-B1D6-A7F51C71EEFA}" type="pres">
      <dgm:prSet presAssocID="{20E652CC-39D9-4034-B525-AA17650EE98A}" presName="textA" presStyleLbl="revTx" presStyleIdx="0" presStyleCnt="6">
        <dgm:presLayoutVars>
          <dgm:bulletEnabled val="1"/>
        </dgm:presLayoutVars>
      </dgm:prSet>
      <dgm:spPr/>
    </dgm:pt>
    <dgm:pt modelId="{276B063F-EC20-4EE6-976A-1A70DBB7C497}" type="pres">
      <dgm:prSet presAssocID="{20E652CC-39D9-4034-B525-AA17650EE98A}" presName="circleA" presStyleLbl="node1" presStyleIdx="0" presStyleCnt="6"/>
      <dgm:spPr/>
    </dgm:pt>
    <dgm:pt modelId="{BB65EC9C-835F-484B-8C03-3872278D4BC0}" type="pres">
      <dgm:prSet presAssocID="{20E652CC-39D9-4034-B525-AA17650EE98A}" presName="spaceA" presStyleCnt="0"/>
      <dgm:spPr/>
    </dgm:pt>
    <dgm:pt modelId="{552206B9-F129-47C9-85AC-26D79738A446}" type="pres">
      <dgm:prSet presAssocID="{397D34AC-8F2C-407C-A180-04C77B539340}" presName="space" presStyleCnt="0"/>
      <dgm:spPr/>
    </dgm:pt>
    <dgm:pt modelId="{7EA45A0E-D1A7-4ACD-9478-A0E98CDCA031}" type="pres">
      <dgm:prSet presAssocID="{AE905572-A776-4565-9E3C-DED830369B0B}" presName="compositeB" presStyleCnt="0"/>
      <dgm:spPr/>
    </dgm:pt>
    <dgm:pt modelId="{8E155992-B927-4AA3-87BF-E900C5BE22B0}" type="pres">
      <dgm:prSet presAssocID="{AE905572-A776-4565-9E3C-DED830369B0B}" presName="textB" presStyleLbl="revTx" presStyleIdx="1" presStyleCnt="6">
        <dgm:presLayoutVars>
          <dgm:bulletEnabled val="1"/>
        </dgm:presLayoutVars>
      </dgm:prSet>
      <dgm:spPr/>
    </dgm:pt>
    <dgm:pt modelId="{12F5E508-35F6-4F3E-B75D-738128E95CE1}" type="pres">
      <dgm:prSet presAssocID="{AE905572-A776-4565-9E3C-DED830369B0B}" presName="circleB" presStyleLbl="node1" presStyleIdx="1" presStyleCnt="6"/>
      <dgm:spPr/>
    </dgm:pt>
    <dgm:pt modelId="{A903D23B-028C-4EEF-92D9-E420B9272BA6}" type="pres">
      <dgm:prSet presAssocID="{AE905572-A776-4565-9E3C-DED830369B0B}" presName="spaceB" presStyleCnt="0"/>
      <dgm:spPr/>
    </dgm:pt>
    <dgm:pt modelId="{E8FDAE8C-62FE-4CA9-9A78-14F3FF56AB52}" type="pres">
      <dgm:prSet presAssocID="{8FAE7867-298F-4CB3-8F59-3D64B7DE4F71}" presName="space" presStyleCnt="0"/>
      <dgm:spPr/>
    </dgm:pt>
    <dgm:pt modelId="{488FAA65-F5A3-4E40-A57A-7D28C14D73CB}" type="pres">
      <dgm:prSet presAssocID="{1A3DA6FC-7042-4FC6-8B67-8815B4346957}" presName="compositeA" presStyleCnt="0"/>
      <dgm:spPr/>
    </dgm:pt>
    <dgm:pt modelId="{218F92D7-8154-461A-A2A7-55CD9FE16DB6}" type="pres">
      <dgm:prSet presAssocID="{1A3DA6FC-7042-4FC6-8B67-8815B4346957}" presName="textA" presStyleLbl="revTx" presStyleIdx="2" presStyleCnt="6">
        <dgm:presLayoutVars>
          <dgm:bulletEnabled val="1"/>
        </dgm:presLayoutVars>
      </dgm:prSet>
      <dgm:spPr/>
    </dgm:pt>
    <dgm:pt modelId="{62D39CAB-E7B9-4ECB-82F1-4CE86000C277}" type="pres">
      <dgm:prSet presAssocID="{1A3DA6FC-7042-4FC6-8B67-8815B4346957}" presName="circleA" presStyleLbl="node1" presStyleIdx="2" presStyleCnt="6"/>
      <dgm:spPr>
        <a:solidFill>
          <a:srgbClr val="FF0000"/>
        </a:solidFill>
      </dgm:spPr>
    </dgm:pt>
    <dgm:pt modelId="{A36CE3FB-2792-4E9E-A352-3BD79FFDC5F2}" type="pres">
      <dgm:prSet presAssocID="{1A3DA6FC-7042-4FC6-8B67-8815B4346957}" presName="spaceA" presStyleCnt="0"/>
      <dgm:spPr/>
    </dgm:pt>
    <dgm:pt modelId="{779166CA-C3CF-4DDC-9D6E-0DBCC86995BD}" type="pres">
      <dgm:prSet presAssocID="{30F5A5F8-7DB5-4D5D-BF9F-0FDF4C41A117}" presName="space" presStyleCnt="0"/>
      <dgm:spPr/>
    </dgm:pt>
    <dgm:pt modelId="{1215D806-1EC8-42EF-9190-393151261E03}" type="pres">
      <dgm:prSet presAssocID="{BB4130EE-01D4-405E-BD00-E1004D539178}" presName="compositeB" presStyleCnt="0"/>
      <dgm:spPr/>
    </dgm:pt>
    <dgm:pt modelId="{1D23F72A-FF2F-470B-BDA8-1029564E898C}" type="pres">
      <dgm:prSet presAssocID="{BB4130EE-01D4-405E-BD00-E1004D539178}" presName="textB" presStyleLbl="revTx" presStyleIdx="3" presStyleCnt="6">
        <dgm:presLayoutVars>
          <dgm:bulletEnabled val="1"/>
        </dgm:presLayoutVars>
      </dgm:prSet>
      <dgm:spPr/>
    </dgm:pt>
    <dgm:pt modelId="{6EB21988-701D-49A4-B6AD-D00F6CF58E1F}" type="pres">
      <dgm:prSet presAssocID="{BB4130EE-01D4-405E-BD00-E1004D539178}" presName="circleB" presStyleLbl="node1" presStyleIdx="3" presStyleCnt="6"/>
      <dgm:spPr/>
    </dgm:pt>
    <dgm:pt modelId="{6D5613C8-3936-4A07-AF7E-8FA29148832E}" type="pres">
      <dgm:prSet presAssocID="{BB4130EE-01D4-405E-BD00-E1004D539178}" presName="spaceB" presStyleCnt="0"/>
      <dgm:spPr/>
    </dgm:pt>
    <dgm:pt modelId="{1544EB78-4D46-4BC6-B32B-35793A327EF3}" type="pres">
      <dgm:prSet presAssocID="{1B04E5FA-2BBE-4D3B-895F-117E66328EAA}" presName="space" presStyleCnt="0"/>
      <dgm:spPr/>
    </dgm:pt>
    <dgm:pt modelId="{B148992E-AB64-42A2-A7EC-9984CCD74544}" type="pres">
      <dgm:prSet presAssocID="{16813623-ADE8-4303-B17D-CCF5936D91A7}" presName="compositeA" presStyleCnt="0"/>
      <dgm:spPr/>
    </dgm:pt>
    <dgm:pt modelId="{943D231C-9229-4929-BB31-4211E37364D5}" type="pres">
      <dgm:prSet presAssocID="{16813623-ADE8-4303-B17D-CCF5936D91A7}" presName="textA" presStyleLbl="revTx" presStyleIdx="4" presStyleCnt="6">
        <dgm:presLayoutVars>
          <dgm:bulletEnabled val="1"/>
        </dgm:presLayoutVars>
      </dgm:prSet>
      <dgm:spPr/>
    </dgm:pt>
    <dgm:pt modelId="{74DF5CA6-EE16-4896-9D88-0F2BF10274B7}" type="pres">
      <dgm:prSet presAssocID="{16813623-ADE8-4303-B17D-CCF5936D91A7}" presName="circleA" presStyleLbl="node1" presStyleIdx="4" presStyleCnt="6"/>
      <dgm:spPr/>
    </dgm:pt>
    <dgm:pt modelId="{41241EEF-A998-4C42-8A3C-58B999DB8063}" type="pres">
      <dgm:prSet presAssocID="{16813623-ADE8-4303-B17D-CCF5936D91A7}" presName="spaceA" presStyleCnt="0"/>
      <dgm:spPr/>
    </dgm:pt>
    <dgm:pt modelId="{DC521003-05C2-43CC-A5E1-85294F2406BE}" type="pres">
      <dgm:prSet presAssocID="{0C935752-3AE9-494D-8F0F-376DA3EFE380}" presName="space" presStyleCnt="0"/>
      <dgm:spPr/>
    </dgm:pt>
    <dgm:pt modelId="{804E250E-10E2-403F-9A80-B06F0375F212}" type="pres">
      <dgm:prSet presAssocID="{91F11BF6-B367-4755-9339-DA786515A2AF}" presName="compositeB" presStyleCnt="0"/>
      <dgm:spPr/>
    </dgm:pt>
    <dgm:pt modelId="{B7463B5E-69DD-41CD-BB7A-ADCF1B725FBD}" type="pres">
      <dgm:prSet presAssocID="{91F11BF6-B367-4755-9339-DA786515A2AF}" presName="textB" presStyleLbl="revTx" presStyleIdx="5" presStyleCnt="6">
        <dgm:presLayoutVars>
          <dgm:bulletEnabled val="1"/>
        </dgm:presLayoutVars>
      </dgm:prSet>
      <dgm:spPr/>
    </dgm:pt>
    <dgm:pt modelId="{A9309AF5-C5DE-4142-82DB-34D1411C9F50}" type="pres">
      <dgm:prSet presAssocID="{91F11BF6-B367-4755-9339-DA786515A2AF}" presName="circleB" presStyleLbl="node1" presStyleIdx="5" presStyleCnt="6"/>
      <dgm:spPr/>
    </dgm:pt>
    <dgm:pt modelId="{AAA72A68-7A93-4B4E-B666-2591BE21FDD8}" type="pres">
      <dgm:prSet presAssocID="{91F11BF6-B367-4755-9339-DA786515A2AF}" presName="spaceB" presStyleCnt="0"/>
      <dgm:spPr/>
    </dgm:pt>
  </dgm:ptLst>
  <dgm:cxnLst>
    <dgm:cxn modelId="{B59B3407-A6C2-442E-AF26-9CFE3134582E}" srcId="{D4DD1369-AEE2-404E-B9D6-56B28CE2089C}" destId="{AE905572-A776-4565-9E3C-DED830369B0B}" srcOrd="1" destOrd="0" parTransId="{A1A98EB4-53B7-42D1-B05C-A475087EABB6}" sibTransId="{8FAE7867-298F-4CB3-8F59-3D64B7DE4F71}"/>
    <dgm:cxn modelId="{C9404F13-8B3B-4E43-834F-EA26A397725C}" type="presOf" srcId="{16813623-ADE8-4303-B17D-CCF5936D91A7}" destId="{943D231C-9229-4929-BB31-4211E37364D5}" srcOrd="0" destOrd="0" presId="urn:microsoft.com/office/officeart/2005/8/layout/hProcess11"/>
    <dgm:cxn modelId="{605BF41F-99A3-48E2-985F-8D330E3CDACB}" type="presOf" srcId="{AE905572-A776-4565-9E3C-DED830369B0B}" destId="{8E155992-B927-4AA3-87BF-E900C5BE22B0}" srcOrd="0" destOrd="0" presId="urn:microsoft.com/office/officeart/2005/8/layout/hProcess11"/>
    <dgm:cxn modelId="{04C4B830-633C-4477-A74B-770C73DAAD91}" type="presOf" srcId="{1A3DA6FC-7042-4FC6-8B67-8815B4346957}" destId="{218F92D7-8154-461A-A2A7-55CD9FE16DB6}" srcOrd="0" destOrd="0" presId="urn:microsoft.com/office/officeart/2005/8/layout/hProcess11"/>
    <dgm:cxn modelId="{0722733A-F5FD-40A2-9282-04C0995757B4}" srcId="{D4DD1369-AEE2-404E-B9D6-56B28CE2089C}" destId="{1A3DA6FC-7042-4FC6-8B67-8815B4346957}" srcOrd="2" destOrd="0" parTransId="{1AAEB129-A67D-4721-A984-43DC5534D09C}" sibTransId="{30F5A5F8-7DB5-4D5D-BF9F-0FDF4C41A117}"/>
    <dgm:cxn modelId="{74EB9B3A-A781-4AD4-ADFB-9BC285240D63}" srcId="{D4DD1369-AEE2-404E-B9D6-56B28CE2089C}" destId="{BB4130EE-01D4-405E-BD00-E1004D539178}" srcOrd="3" destOrd="0" parTransId="{CF4BE019-8FB8-426A-8DE9-B7BCE1AFFA8F}" sibTransId="{1B04E5FA-2BBE-4D3B-895F-117E66328EAA}"/>
    <dgm:cxn modelId="{16D03647-3569-47F7-B2FB-15C869489EC7}" srcId="{D4DD1369-AEE2-404E-B9D6-56B28CE2089C}" destId="{91F11BF6-B367-4755-9339-DA786515A2AF}" srcOrd="5" destOrd="0" parTransId="{A1741299-AEDB-480F-8CC6-2A6C56E2CC76}" sibTransId="{294B4ED1-6A97-44BB-A101-58A31A4028B2}"/>
    <dgm:cxn modelId="{98C20649-B948-4FBF-846D-536D2E447A9E}" type="presOf" srcId="{D4DD1369-AEE2-404E-B9D6-56B28CE2089C}" destId="{F0C4EA4C-A69E-4EBE-98DF-348B97CDE95F}" srcOrd="0" destOrd="0" presId="urn:microsoft.com/office/officeart/2005/8/layout/hProcess11"/>
    <dgm:cxn modelId="{3B529A7C-DD5E-4BB8-9514-2947E424BA0F}" srcId="{D4DD1369-AEE2-404E-B9D6-56B28CE2089C}" destId="{16813623-ADE8-4303-B17D-CCF5936D91A7}" srcOrd="4" destOrd="0" parTransId="{E436ED1B-B2B2-4ACD-A8EC-FAC47790167D}" sibTransId="{0C935752-3AE9-494D-8F0F-376DA3EFE380}"/>
    <dgm:cxn modelId="{61672789-2AC1-4639-88F9-8F0A96D2F46A}" type="presOf" srcId="{91F11BF6-B367-4755-9339-DA786515A2AF}" destId="{B7463B5E-69DD-41CD-BB7A-ADCF1B725FBD}" srcOrd="0" destOrd="0" presId="urn:microsoft.com/office/officeart/2005/8/layout/hProcess11"/>
    <dgm:cxn modelId="{4A468390-2270-4596-B391-93644D6FC4A8}" srcId="{D4DD1369-AEE2-404E-B9D6-56B28CE2089C}" destId="{20E652CC-39D9-4034-B525-AA17650EE98A}" srcOrd="0" destOrd="0" parTransId="{2F09C566-BB8D-429D-AF68-4258F14454EA}" sibTransId="{397D34AC-8F2C-407C-A180-04C77B539340}"/>
    <dgm:cxn modelId="{9F4FA8D1-31BC-47D3-A92F-91BF346E7E63}" type="presOf" srcId="{BB4130EE-01D4-405E-BD00-E1004D539178}" destId="{1D23F72A-FF2F-470B-BDA8-1029564E898C}" srcOrd="0" destOrd="0" presId="urn:microsoft.com/office/officeart/2005/8/layout/hProcess11"/>
    <dgm:cxn modelId="{D97F81FE-6C9A-4135-92AF-E5DB20DC9020}" type="presOf" srcId="{20E652CC-39D9-4034-B525-AA17650EE98A}" destId="{C6059233-BB07-414C-B1D6-A7F51C71EEFA}" srcOrd="0" destOrd="0" presId="urn:microsoft.com/office/officeart/2005/8/layout/hProcess11"/>
    <dgm:cxn modelId="{2DC92EC4-B1B8-4766-BFAE-3FF8F83C10C4}" type="presParOf" srcId="{F0C4EA4C-A69E-4EBE-98DF-348B97CDE95F}" destId="{0C28B570-E0AB-47D4-8D91-E2FB7F5FFF6E}" srcOrd="0" destOrd="0" presId="urn:microsoft.com/office/officeart/2005/8/layout/hProcess11"/>
    <dgm:cxn modelId="{BFD69BC9-C7B9-46B7-9624-EB808A3C4D14}" type="presParOf" srcId="{F0C4EA4C-A69E-4EBE-98DF-348B97CDE95F}" destId="{FE4EFB37-AFE1-4F88-97E7-289DD1396939}" srcOrd="1" destOrd="0" presId="urn:microsoft.com/office/officeart/2005/8/layout/hProcess11"/>
    <dgm:cxn modelId="{C52BC02A-213E-4AA0-96D6-F35C579039C1}" type="presParOf" srcId="{FE4EFB37-AFE1-4F88-97E7-289DD1396939}" destId="{4BF6FE0A-4C70-4659-BAB0-D693F8F3FCF6}" srcOrd="0" destOrd="0" presId="urn:microsoft.com/office/officeart/2005/8/layout/hProcess11"/>
    <dgm:cxn modelId="{D8252D90-62A5-45BC-9E56-A798AD5E48EA}" type="presParOf" srcId="{4BF6FE0A-4C70-4659-BAB0-D693F8F3FCF6}" destId="{C6059233-BB07-414C-B1D6-A7F51C71EEFA}" srcOrd="0" destOrd="0" presId="urn:microsoft.com/office/officeart/2005/8/layout/hProcess11"/>
    <dgm:cxn modelId="{82A5A7E1-3205-4F20-9EBC-B256325931EC}" type="presParOf" srcId="{4BF6FE0A-4C70-4659-BAB0-D693F8F3FCF6}" destId="{276B063F-EC20-4EE6-976A-1A70DBB7C497}" srcOrd="1" destOrd="0" presId="urn:microsoft.com/office/officeart/2005/8/layout/hProcess11"/>
    <dgm:cxn modelId="{BEFD883D-8473-4595-AFD7-A600F7EB3E39}" type="presParOf" srcId="{4BF6FE0A-4C70-4659-BAB0-D693F8F3FCF6}" destId="{BB65EC9C-835F-484B-8C03-3872278D4BC0}" srcOrd="2" destOrd="0" presId="urn:microsoft.com/office/officeart/2005/8/layout/hProcess11"/>
    <dgm:cxn modelId="{7DA6CF12-41B4-40B0-A76A-130A07CB086F}" type="presParOf" srcId="{FE4EFB37-AFE1-4F88-97E7-289DD1396939}" destId="{552206B9-F129-47C9-85AC-26D79738A446}" srcOrd="1" destOrd="0" presId="urn:microsoft.com/office/officeart/2005/8/layout/hProcess11"/>
    <dgm:cxn modelId="{E9C16377-07FB-48B3-906E-3E43C3661AE0}" type="presParOf" srcId="{FE4EFB37-AFE1-4F88-97E7-289DD1396939}" destId="{7EA45A0E-D1A7-4ACD-9478-A0E98CDCA031}" srcOrd="2" destOrd="0" presId="urn:microsoft.com/office/officeart/2005/8/layout/hProcess11"/>
    <dgm:cxn modelId="{ABC3F188-97D3-4598-8AE2-FE8CC9644B56}" type="presParOf" srcId="{7EA45A0E-D1A7-4ACD-9478-A0E98CDCA031}" destId="{8E155992-B927-4AA3-87BF-E900C5BE22B0}" srcOrd="0" destOrd="0" presId="urn:microsoft.com/office/officeart/2005/8/layout/hProcess11"/>
    <dgm:cxn modelId="{8F362351-8EF6-46AD-8FB1-F2D3AE122AD9}" type="presParOf" srcId="{7EA45A0E-D1A7-4ACD-9478-A0E98CDCA031}" destId="{12F5E508-35F6-4F3E-B75D-738128E95CE1}" srcOrd="1" destOrd="0" presId="urn:microsoft.com/office/officeart/2005/8/layout/hProcess11"/>
    <dgm:cxn modelId="{1A57AC4E-C91B-4418-B3F0-6EC380B6C6B0}" type="presParOf" srcId="{7EA45A0E-D1A7-4ACD-9478-A0E98CDCA031}" destId="{A903D23B-028C-4EEF-92D9-E420B9272BA6}" srcOrd="2" destOrd="0" presId="urn:microsoft.com/office/officeart/2005/8/layout/hProcess11"/>
    <dgm:cxn modelId="{7B5D0C7B-2D28-41D8-9C9A-9E2BD4074197}" type="presParOf" srcId="{FE4EFB37-AFE1-4F88-97E7-289DD1396939}" destId="{E8FDAE8C-62FE-4CA9-9A78-14F3FF56AB52}" srcOrd="3" destOrd="0" presId="urn:microsoft.com/office/officeart/2005/8/layout/hProcess11"/>
    <dgm:cxn modelId="{A27360F8-6DCE-474F-B340-80C23D56CAC5}" type="presParOf" srcId="{FE4EFB37-AFE1-4F88-97E7-289DD1396939}" destId="{488FAA65-F5A3-4E40-A57A-7D28C14D73CB}" srcOrd="4" destOrd="0" presId="urn:microsoft.com/office/officeart/2005/8/layout/hProcess11"/>
    <dgm:cxn modelId="{1A4DD3D1-A232-4A83-9882-99A7AC5ECFFD}" type="presParOf" srcId="{488FAA65-F5A3-4E40-A57A-7D28C14D73CB}" destId="{218F92D7-8154-461A-A2A7-55CD9FE16DB6}" srcOrd="0" destOrd="0" presId="urn:microsoft.com/office/officeart/2005/8/layout/hProcess11"/>
    <dgm:cxn modelId="{51F226A6-2130-4816-BABF-065B85234E08}" type="presParOf" srcId="{488FAA65-F5A3-4E40-A57A-7D28C14D73CB}" destId="{62D39CAB-E7B9-4ECB-82F1-4CE86000C277}" srcOrd="1" destOrd="0" presId="urn:microsoft.com/office/officeart/2005/8/layout/hProcess11"/>
    <dgm:cxn modelId="{40BC128A-1AD3-4BA1-87D9-A3D7C6B402E7}" type="presParOf" srcId="{488FAA65-F5A3-4E40-A57A-7D28C14D73CB}" destId="{A36CE3FB-2792-4E9E-A352-3BD79FFDC5F2}" srcOrd="2" destOrd="0" presId="urn:microsoft.com/office/officeart/2005/8/layout/hProcess11"/>
    <dgm:cxn modelId="{2A21558C-7223-4881-9C66-E96F161F7C3D}" type="presParOf" srcId="{FE4EFB37-AFE1-4F88-97E7-289DD1396939}" destId="{779166CA-C3CF-4DDC-9D6E-0DBCC86995BD}" srcOrd="5" destOrd="0" presId="urn:microsoft.com/office/officeart/2005/8/layout/hProcess11"/>
    <dgm:cxn modelId="{48AB661B-26CC-4245-8226-3D2A0A87085C}" type="presParOf" srcId="{FE4EFB37-AFE1-4F88-97E7-289DD1396939}" destId="{1215D806-1EC8-42EF-9190-393151261E03}" srcOrd="6" destOrd="0" presId="urn:microsoft.com/office/officeart/2005/8/layout/hProcess11"/>
    <dgm:cxn modelId="{817CF346-8EAD-41B3-AE63-65450473FF6F}" type="presParOf" srcId="{1215D806-1EC8-42EF-9190-393151261E03}" destId="{1D23F72A-FF2F-470B-BDA8-1029564E898C}" srcOrd="0" destOrd="0" presId="urn:microsoft.com/office/officeart/2005/8/layout/hProcess11"/>
    <dgm:cxn modelId="{D84D4F12-6E1F-4275-A53D-F485E327A782}" type="presParOf" srcId="{1215D806-1EC8-42EF-9190-393151261E03}" destId="{6EB21988-701D-49A4-B6AD-D00F6CF58E1F}" srcOrd="1" destOrd="0" presId="urn:microsoft.com/office/officeart/2005/8/layout/hProcess11"/>
    <dgm:cxn modelId="{73CD5688-D832-4A04-B755-B3ADDC13B125}" type="presParOf" srcId="{1215D806-1EC8-42EF-9190-393151261E03}" destId="{6D5613C8-3936-4A07-AF7E-8FA29148832E}" srcOrd="2" destOrd="0" presId="urn:microsoft.com/office/officeart/2005/8/layout/hProcess11"/>
    <dgm:cxn modelId="{F0D94298-53B8-4E55-B2A3-F6B2969894A8}" type="presParOf" srcId="{FE4EFB37-AFE1-4F88-97E7-289DD1396939}" destId="{1544EB78-4D46-4BC6-B32B-35793A327EF3}" srcOrd="7" destOrd="0" presId="urn:microsoft.com/office/officeart/2005/8/layout/hProcess11"/>
    <dgm:cxn modelId="{105FC95B-B36D-4D56-ADD2-4FE155039F0F}" type="presParOf" srcId="{FE4EFB37-AFE1-4F88-97E7-289DD1396939}" destId="{B148992E-AB64-42A2-A7EC-9984CCD74544}" srcOrd="8" destOrd="0" presId="urn:microsoft.com/office/officeart/2005/8/layout/hProcess11"/>
    <dgm:cxn modelId="{B4C32F56-1F8B-4372-ACEF-E73E620DA7F6}" type="presParOf" srcId="{B148992E-AB64-42A2-A7EC-9984CCD74544}" destId="{943D231C-9229-4929-BB31-4211E37364D5}" srcOrd="0" destOrd="0" presId="urn:microsoft.com/office/officeart/2005/8/layout/hProcess11"/>
    <dgm:cxn modelId="{C03F2B26-562A-4980-A8D4-91C6321CB1B8}" type="presParOf" srcId="{B148992E-AB64-42A2-A7EC-9984CCD74544}" destId="{74DF5CA6-EE16-4896-9D88-0F2BF10274B7}" srcOrd="1" destOrd="0" presId="urn:microsoft.com/office/officeart/2005/8/layout/hProcess11"/>
    <dgm:cxn modelId="{69C0EE8C-5697-43FB-844C-9B6E033C7161}" type="presParOf" srcId="{B148992E-AB64-42A2-A7EC-9984CCD74544}" destId="{41241EEF-A998-4C42-8A3C-58B999DB8063}" srcOrd="2" destOrd="0" presId="urn:microsoft.com/office/officeart/2005/8/layout/hProcess11"/>
    <dgm:cxn modelId="{CF974CDE-1A06-4996-BACA-764F070F950B}" type="presParOf" srcId="{FE4EFB37-AFE1-4F88-97E7-289DD1396939}" destId="{DC521003-05C2-43CC-A5E1-85294F2406BE}" srcOrd="9" destOrd="0" presId="urn:microsoft.com/office/officeart/2005/8/layout/hProcess11"/>
    <dgm:cxn modelId="{4949E589-E83E-474E-AA7A-344B19A8D566}" type="presParOf" srcId="{FE4EFB37-AFE1-4F88-97E7-289DD1396939}" destId="{804E250E-10E2-403F-9A80-B06F0375F212}" srcOrd="10" destOrd="0" presId="urn:microsoft.com/office/officeart/2005/8/layout/hProcess11"/>
    <dgm:cxn modelId="{F2488B9C-1883-4160-80B3-F599D67C9F55}" type="presParOf" srcId="{804E250E-10E2-403F-9A80-B06F0375F212}" destId="{B7463B5E-69DD-41CD-BB7A-ADCF1B725FBD}" srcOrd="0" destOrd="0" presId="urn:microsoft.com/office/officeart/2005/8/layout/hProcess11"/>
    <dgm:cxn modelId="{29AC1A07-840C-41DC-B5DD-0993B275B6BD}" type="presParOf" srcId="{804E250E-10E2-403F-9A80-B06F0375F212}" destId="{A9309AF5-C5DE-4142-82DB-34D1411C9F50}" srcOrd="1" destOrd="0" presId="urn:microsoft.com/office/officeart/2005/8/layout/hProcess11"/>
    <dgm:cxn modelId="{65C8DF17-4B08-4BAB-8164-B6B2B6E9E386}" type="presParOf" srcId="{804E250E-10E2-403F-9A80-B06F0375F212}" destId="{AAA72A68-7A93-4B4E-B666-2591BE21FDD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r>
            <a:rPr lang="fr-FR" dirty="0"/>
            <a:t>PROBLEMES ET SOLUTIONS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-3186" custLinFactNeighborY="-10773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pPr algn="ctr"/>
          <a:r>
            <a:rPr lang="fr-FR" dirty="0"/>
            <a:t>      Merci pour votre attention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10052" custLinFactNeighborY="-927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9F6C73F-CBBC-4650-B0A8-AD954A2498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082CC7-DF11-45CE-8F66-BDE3F7D65099}">
      <dgm:prSet phldrT="[Texte]"/>
      <dgm:spPr/>
      <dgm:t>
        <a:bodyPr/>
        <a:lstStyle/>
        <a:p>
          <a:pPr algn="ctr"/>
          <a:r>
            <a:rPr lang="fr-FR" dirty="0"/>
            <a:t>Questions?</a:t>
          </a:r>
        </a:p>
      </dgm:t>
    </dgm:pt>
    <dgm:pt modelId="{768206AA-6C56-4E22-B448-9E78233080CE}" type="parTrans" cxnId="{F22BF5D6-987B-4B18-A13A-F4D66F82D350}">
      <dgm:prSet/>
      <dgm:spPr/>
      <dgm:t>
        <a:bodyPr/>
        <a:lstStyle/>
        <a:p>
          <a:endParaRPr lang="fr-FR"/>
        </a:p>
      </dgm:t>
    </dgm:pt>
    <dgm:pt modelId="{4A20D4E9-BBD7-4C2F-ADAC-615FD0F3CACE}" type="sibTrans" cxnId="{F22BF5D6-987B-4B18-A13A-F4D66F82D350}">
      <dgm:prSet/>
      <dgm:spPr/>
      <dgm:t>
        <a:bodyPr/>
        <a:lstStyle/>
        <a:p>
          <a:endParaRPr lang="fr-FR"/>
        </a:p>
      </dgm:t>
    </dgm:pt>
    <dgm:pt modelId="{EDE49287-A5C0-458C-9C21-289F30F9783B}" type="pres">
      <dgm:prSet presAssocID="{B9F6C73F-CBBC-4650-B0A8-AD954A2498A0}" presName="linear" presStyleCnt="0">
        <dgm:presLayoutVars>
          <dgm:animLvl val="lvl"/>
          <dgm:resizeHandles val="exact"/>
        </dgm:presLayoutVars>
      </dgm:prSet>
      <dgm:spPr/>
    </dgm:pt>
    <dgm:pt modelId="{2F11CCA6-6B08-4FE5-BC79-7584CDD13AD1}" type="pres">
      <dgm:prSet presAssocID="{51082CC7-DF11-45CE-8F66-BDE3F7D65099}" presName="parentText" presStyleLbl="node1" presStyleIdx="0" presStyleCnt="1" custLinFactNeighborX="19175" custLinFactNeighborY="-7402">
        <dgm:presLayoutVars>
          <dgm:chMax val="0"/>
          <dgm:bulletEnabled val="1"/>
        </dgm:presLayoutVars>
      </dgm:prSet>
      <dgm:spPr/>
    </dgm:pt>
  </dgm:ptLst>
  <dgm:cxnLst>
    <dgm:cxn modelId="{FAB4141D-6F82-4F47-8F38-9CF76253CE91}" type="presOf" srcId="{51082CC7-DF11-45CE-8F66-BDE3F7D65099}" destId="{2F11CCA6-6B08-4FE5-BC79-7584CDD13AD1}" srcOrd="0" destOrd="0" presId="urn:microsoft.com/office/officeart/2005/8/layout/vList2"/>
    <dgm:cxn modelId="{3B553A4E-83AA-4875-BA69-CF00851F7813}" type="presOf" srcId="{B9F6C73F-CBBC-4650-B0A8-AD954A2498A0}" destId="{EDE49287-A5C0-458C-9C21-289F30F9783B}" srcOrd="0" destOrd="0" presId="urn:microsoft.com/office/officeart/2005/8/layout/vList2"/>
    <dgm:cxn modelId="{F22BF5D6-987B-4B18-A13A-F4D66F82D350}" srcId="{B9F6C73F-CBBC-4650-B0A8-AD954A2498A0}" destId="{51082CC7-DF11-45CE-8F66-BDE3F7D65099}" srcOrd="0" destOrd="0" parTransId="{768206AA-6C56-4E22-B448-9E78233080CE}" sibTransId="{4A20D4E9-BBD7-4C2F-ADAC-615FD0F3CACE}"/>
    <dgm:cxn modelId="{54067543-8AEC-49F1-85C5-AEE007174D33}" type="presParOf" srcId="{EDE49287-A5C0-458C-9C21-289F30F9783B}" destId="{2F11CCA6-6B08-4FE5-BC79-7584CDD13A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PRESENTATION DE PROJET</a:t>
          </a:r>
        </a:p>
      </dsp:txBody>
      <dsp:txXfrm>
        <a:off x="37467" y="37467"/>
        <a:ext cx="6021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PROBLEMATIQUE</a:t>
          </a:r>
        </a:p>
      </dsp:txBody>
      <dsp:txXfrm>
        <a:off x="37467" y="37467"/>
        <a:ext cx="60210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SOLUTION PROPOSEE</a:t>
          </a:r>
        </a:p>
      </dsp:txBody>
      <dsp:txXfrm>
        <a:off x="37467" y="37467"/>
        <a:ext cx="60210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SOLUTION PROPOSEE</a:t>
          </a:r>
        </a:p>
      </dsp:txBody>
      <dsp:txXfrm>
        <a:off x="37467" y="37467"/>
        <a:ext cx="602106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SOLUTION PROPOSEE</a:t>
          </a:r>
        </a:p>
      </dsp:txBody>
      <dsp:txXfrm>
        <a:off x="37467" y="37467"/>
        <a:ext cx="60210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8B570-E0AB-47D4-8D91-E2FB7F5FFF6E}">
      <dsp:nvSpPr>
        <dsp:cNvPr id="0" name=""/>
        <dsp:cNvSpPr/>
      </dsp:nvSpPr>
      <dsp:spPr>
        <a:xfrm>
          <a:off x="0" y="1100107"/>
          <a:ext cx="9728462" cy="146681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59233-BB07-414C-B1D6-A7F51C71EEFA}">
      <dsp:nvSpPr>
        <dsp:cNvPr id="0" name=""/>
        <dsp:cNvSpPr/>
      </dsp:nvSpPr>
      <dsp:spPr>
        <a:xfrm>
          <a:off x="2404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initiale </a:t>
          </a:r>
        </a:p>
      </dsp:txBody>
      <dsp:txXfrm>
        <a:off x="2404" y="0"/>
        <a:ext cx="1400129" cy="1466810"/>
      </dsp:txXfrm>
    </dsp:sp>
    <dsp:sp modelId="{276B063F-EC20-4EE6-976A-1A70DBB7C497}">
      <dsp:nvSpPr>
        <dsp:cNvPr id="0" name=""/>
        <dsp:cNvSpPr/>
      </dsp:nvSpPr>
      <dsp:spPr>
        <a:xfrm>
          <a:off x="519118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55992-B927-4AA3-87BF-E900C5BE22B0}">
      <dsp:nvSpPr>
        <dsp:cNvPr id="0" name=""/>
        <dsp:cNvSpPr/>
      </dsp:nvSpPr>
      <dsp:spPr>
        <a:xfrm>
          <a:off x="1472540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Analyse</a:t>
          </a:r>
        </a:p>
      </dsp:txBody>
      <dsp:txXfrm>
        <a:off x="1472540" y="2200214"/>
        <a:ext cx="1400129" cy="1466810"/>
      </dsp:txXfrm>
    </dsp:sp>
    <dsp:sp modelId="{12F5E508-35F6-4F3E-B75D-738128E95CE1}">
      <dsp:nvSpPr>
        <dsp:cNvPr id="0" name=""/>
        <dsp:cNvSpPr/>
      </dsp:nvSpPr>
      <dsp:spPr>
        <a:xfrm>
          <a:off x="1989253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F92D7-8154-461A-A2A7-55CD9FE16DB6}">
      <dsp:nvSpPr>
        <dsp:cNvPr id="0" name=""/>
        <dsp:cNvSpPr/>
      </dsp:nvSpPr>
      <dsp:spPr>
        <a:xfrm>
          <a:off x="2942675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Developpement</a:t>
          </a:r>
        </a:p>
      </dsp:txBody>
      <dsp:txXfrm>
        <a:off x="2942675" y="0"/>
        <a:ext cx="1400129" cy="1466810"/>
      </dsp:txXfrm>
    </dsp:sp>
    <dsp:sp modelId="{62D39CAB-E7B9-4ECB-82F1-4CE86000C277}">
      <dsp:nvSpPr>
        <dsp:cNvPr id="0" name=""/>
        <dsp:cNvSpPr/>
      </dsp:nvSpPr>
      <dsp:spPr>
        <a:xfrm>
          <a:off x="3459389" y="1650161"/>
          <a:ext cx="366702" cy="366702"/>
        </a:xfrm>
        <a:prstGeom prst="ellipse">
          <a:avLst/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F72A-FF2F-470B-BDA8-1029564E898C}">
      <dsp:nvSpPr>
        <dsp:cNvPr id="0" name=""/>
        <dsp:cNvSpPr/>
      </dsp:nvSpPr>
      <dsp:spPr>
        <a:xfrm>
          <a:off x="4412811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phase implémentation </a:t>
          </a:r>
        </a:p>
      </dsp:txBody>
      <dsp:txXfrm>
        <a:off x="4412811" y="2200214"/>
        <a:ext cx="1400129" cy="1466810"/>
      </dsp:txXfrm>
    </dsp:sp>
    <dsp:sp modelId="{6EB21988-701D-49A4-B6AD-D00F6CF58E1F}">
      <dsp:nvSpPr>
        <dsp:cNvPr id="0" name=""/>
        <dsp:cNvSpPr/>
      </dsp:nvSpPr>
      <dsp:spPr>
        <a:xfrm>
          <a:off x="4929524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231C-9229-4929-BB31-4211E37364D5}">
      <dsp:nvSpPr>
        <dsp:cNvPr id="0" name=""/>
        <dsp:cNvSpPr/>
      </dsp:nvSpPr>
      <dsp:spPr>
        <a:xfrm>
          <a:off x="5882947" y="0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test</a:t>
          </a:r>
        </a:p>
      </dsp:txBody>
      <dsp:txXfrm>
        <a:off x="5882947" y="0"/>
        <a:ext cx="1400129" cy="1466810"/>
      </dsp:txXfrm>
    </dsp:sp>
    <dsp:sp modelId="{74DF5CA6-EE16-4896-9D88-0F2BF10274B7}">
      <dsp:nvSpPr>
        <dsp:cNvPr id="0" name=""/>
        <dsp:cNvSpPr/>
      </dsp:nvSpPr>
      <dsp:spPr>
        <a:xfrm>
          <a:off x="6399660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63B5E-69DD-41CD-BB7A-ADCF1B725FBD}">
      <dsp:nvSpPr>
        <dsp:cNvPr id="0" name=""/>
        <dsp:cNvSpPr/>
      </dsp:nvSpPr>
      <dsp:spPr>
        <a:xfrm>
          <a:off x="7353082" y="2200214"/>
          <a:ext cx="1400129" cy="146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phase finale</a:t>
          </a:r>
        </a:p>
      </dsp:txBody>
      <dsp:txXfrm>
        <a:off x="7353082" y="2200214"/>
        <a:ext cx="1400129" cy="1466810"/>
      </dsp:txXfrm>
    </dsp:sp>
    <dsp:sp modelId="{A9309AF5-C5DE-4142-82DB-34D1411C9F50}">
      <dsp:nvSpPr>
        <dsp:cNvPr id="0" name=""/>
        <dsp:cNvSpPr/>
      </dsp:nvSpPr>
      <dsp:spPr>
        <a:xfrm>
          <a:off x="7869796" y="1650161"/>
          <a:ext cx="366702" cy="366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PROBLEMES ET SOLUTIONS</a:t>
          </a:r>
        </a:p>
      </dsp:txBody>
      <dsp:txXfrm>
        <a:off x="37467" y="37467"/>
        <a:ext cx="602106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2564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      Merci pour votre attention</a:t>
          </a:r>
        </a:p>
      </dsp:txBody>
      <dsp:txXfrm>
        <a:off x="37467" y="40031"/>
        <a:ext cx="6021066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1CCA6-6B08-4FE5-BC79-7584CDD13AD1}">
      <dsp:nvSpPr>
        <dsp:cNvPr id="0" name=""/>
        <dsp:cNvSpPr/>
      </dsp:nvSpPr>
      <dsp:spPr>
        <a:xfrm>
          <a:off x="0" y="0"/>
          <a:ext cx="60960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Questions?</a:t>
          </a:r>
        </a:p>
      </dsp:txBody>
      <dsp:txXfrm>
        <a:off x="37467" y="37467"/>
        <a:ext cx="60210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30857-9340-4FD1-B72D-031FE8EEE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B6F676-C6A3-48EA-9751-3DD1CB85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E527B-C76A-4BCF-B60E-E08AB551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A81EE-EBF5-4FE7-8B9D-4AD147D2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6853A-44DA-43BB-ABBA-3785A325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FF44E-3E1B-427A-9350-6F132A8D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E2B1A3-EB97-4BCA-A521-315F48E7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82D13-498F-4C04-82E7-4E51910C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A9B4C-CA7B-4F59-AA46-D42D20F0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6AFC2-CE50-4377-902F-E47A93B5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5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4F9697-C5C5-4DBF-BE05-AEA7F08B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7FAB90-1BF3-495D-A7E1-145BC55E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001B02-929E-4E9D-AD9F-5714F56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CD061-FEF9-47A6-83FD-A5C1AEE4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07881-C9E6-4BCF-8EBC-ACD600B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18162-EEF2-49F5-922C-0217C6C4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C279A-879C-454D-A7C6-9E89635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CC988D-F7FC-4AB4-B355-6D461529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322B8-8806-4C71-A507-07520FA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31E34-3B69-4CB9-A626-0ED32A43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91F98-F289-4389-B961-76FC23C8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8D752-FE4C-4AB0-92C9-E8FA1F1C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4ACB9-5058-495E-B98D-768E7D26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F6A43-204A-4C74-82D2-2A1EC216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8A094-43A3-48D3-8919-293E29F9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F13A5-8F2C-4051-B0BE-352EB5F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21AD2-DEE2-497C-BFE3-AEE0883B1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2B6884-4AA2-4F31-8A17-C9D6705E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C4963-B1F1-464B-9382-1BCA5AB8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E76B16-F411-4FA1-91C2-FC0307E0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FC50CF-81C1-415C-99C3-F3025B7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18A09-622C-471C-AAE4-D0869E2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8F4B1-3F76-48AC-B40F-5D55F67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7FD036-5558-44FE-B8D2-AC27AE7E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8E68D7-D3D8-4ED2-8564-E22D18F6D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26956-1480-4F23-B9E0-389DE5F8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F0F445-2DAC-4CCB-A346-FE7B27CA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AC6D7B-AC64-4613-ACFE-5A238800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654E77-F48B-49B7-8EEA-C2DB6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45D88-FF6C-41EB-A3EA-ED91E065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CC60C8-C364-4CFC-856B-845AA1A5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8C7B6E-5C18-4DB7-93B9-BE56BA8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5EC459-EA71-4362-89EA-4E656E9D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16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5C5D54-0D00-49CD-80A8-F71BBFA5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8D77F-276E-4C30-B947-5B9B4101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3ED31B-861F-487A-B74F-FD2659BA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5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DB40C-24B7-4046-9A9A-25053402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B69CA-F31E-49CA-9098-65BBEE3B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8A721-7CFC-4CE3-AF89-F3F7F47C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B5DAAB-79F2-4495-8232-94B587F4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DCA41B-5195-4A79-9FC1-A147D89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29C7B-05FA-4D16-9FBD-991E8052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1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9A5A7-0283-458F-B41B-E0C0135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C76A73-BF79-4D27-A743-061D184FB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04DCF-9423-4EF6-9276-CCFA59A1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4E88A-D2AC-4E72-AAE9-0D887B2D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28E8B9-E3C7-4E9F-899B-897CC18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E7BD96-11D3-409D-9553-5571735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B33FE1-8BDA-4B68-95B1-219EEBB3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C8B78-DF52-465A-9A60-A425F4EF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DF0AC-E0DE-4170-AA40-B205D6714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8846-3CC2-4EFF-AEED-0DDB5AB943A5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52ECF-7158-43A0-AF53-1199F2F07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17354-F554-4D3C-B5C5-98472270F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C0A1-D656-4A62-8612-D976FB02B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7.jp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F503B-F302-40BB-A48B-2FABD8C5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68" y="1168923"/>
            <a:ext cx="9131431" cy="23410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/>
              <a:t>Détecteur d’Activité dans un Logement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5D31F-EB49-4159-992F-3FF793323D99}"/>
              </a:ext>
            </a:extLst>
          </p:cNvPr>
          <p:cNvSpPr/>
          <p:nvPr/>
        </p:nvSpPr>
        <p:spPr>
          <a:xfrm>
            <a:off x="0" y="3619893"/>
            <a:ext cx="11906054" cy="1527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Présenté par :</a:t>
            </a:r>
          </a:p>
          <a:p>
            <a:pPr algn="ctr"/>
            <a:r>
              <a:rPr lang="fr-FR" dirty="0"/>
              <a:t>MESSOUD Fatimetou</a:t>
            </a:r>
          </a:p>
          <a:p>
            <a:pPr algn="ctr"/>
            <a:r>
              <a:rPr lang="fr-FR" dirty="0"/>
              <a:t>NANKIA Kévin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23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CB4EBF4-A618-4308-AA3B-90389052E31F}"/>
              </a:ext>
            </a:extLst>
          </p:cNvPr>
          <p:cNvGrpSpPr/>
          <p:nvPr/>
        </p:nvGrpSpPr>
        <p:grpSpPr>
          <a:xfrm>
            <a:off x="3142268" y="896974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BEE017D-EF88-4DA2-9503-61C46C529D09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 : coins arrondis 4">
              <a:extLst>
                <a:ext uri="{FF2B5EF4-FFF2-40B4-BE49-F238E27FC236}">
                  <a16:creationId xmlns:a16="http://schemas.microsoft.com/office/drawing/2014/main" id="{67BB408C-661D-4C60-AA0F-084948DE0213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REPARTITION DES TACHES </a:t>
              </a:r>
            </a:p>
          </p:txBody>
        </p:sp>
      </p:grp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1116CB1-1D8D-4A56-855D-E0C2D07C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66751"/>
              </p:ext>
            </p:extLst>
          </p:nvPr>
        </p:nvGraphicFramePr>
        <p:xfrm>
          <a:off x="411636" y="1701961"/>
          <a:ext cx="11557263" cy="459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987">
                  <a:extLst>
                    <a:ext uri="{9D8B030D-6E8A-4147-A177-3AD203B41FA5}">
                      <a16:colId xmlns:a16="http://schemas.microsoft.com/office/drawing/2014/main" val="1277035577"/>
                    </a:ext>
                  </a:extLst>
                </a:gridCol>
                <a:gridCol w="3563666">
                  <a:extLst>
                    <a:ext uri="{9D8B030D-6E8A-4147-A177-3AD203B41FA5}">
                      <a16:colId xmlns:a16="http://schemas.microsoft.com/office/drawing/2014/main" val="762418260"/>
                    </a:ext>
                  </a:extLst>
                </a:gridCol>
                <a:gridCol w="2711776">
                  <a:extLst>
                    <a:ext uri="{9D8B030D-6E8A-4147-A177-3AD203B41FA5}">
                      <a16:colId xmlns:a16="http://schemas.microsoft.com/office/drawing/2014/main" val="3658132057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1403461978"/>
                    </a:ext>
                  </a:extLst>
                </a:gridCol>
                <a:gridCol w="1555424">
                  <a:extLst>
                    <a:ext uri="{9D8B030D-6E8A-4147-A177-3AD203B41FA5}">
                      <a16:colId xmlns:a16="http://schemas.microsoft.com/office/drawing/2014/main" val="2225578021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r>
                        <a:rPr lang="fr-FR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Tâches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16280"/>
                  </a:ext>
                </a:extLst>
              </a:tr>
              <a:tr h="339767">
                <a:tc rowSpan="8">
                  <a:txBody>
                    <a:bodyPr/>
                    <a:lstStyle/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</a:t>
                      </a:r>
                    </a:p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Charte de projet (Correction 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Fatimetou + </a:t>
                      </a:r>
                      <a:r>
                        <a:rPr lang="fr-FR" dirty="0" err="1"/>
                        <a:t>Adéle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 semaines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69435"/>
                  </a:ext>
                </a:extLst>
              </a:tr>
              <a:tr h="4826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Cahier de charge fonctionnel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Fatimetou + </a:t>
                      </a:r>
                      <a:r>
                        <a:rPr lang="fr-FR" dirty="0" err="1"/>
                        <a:t>Adéle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37434"/>
                  </a:ext>
                </a:extLst>
              </a:tr>
              <a:tr h="4713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2639"/>
                  </a:ext>
                </a:extLst>
              </a:tr>
              <a:tr h="49019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Management de risque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17405"/>
                  </a:ext>
                </a:extLst>
              </a:tr>
              <a:tr h="38814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des 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 + 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33818"/>
                  </a:ext>
                </a:extLst>
              </a:tr>
              <a:tr h="55712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la 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Mourad + Adèle + Imane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16797"/>
                  </a:ext>
                </a:extLst>
              </a:tr>
              <a:tr h="55806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script de Générateur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52578"/>
                  </a:ext>
                </a:extLst>
              </a:tr>
              <a:tr h="4053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 l’algo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7456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62">
            <a:extLst>
              <a:ext uri="{FF2B5EF4-FFF2-40B4-BE49-F238E27FC236}">
                <a16:creationId xmlns:a16="http://schemas.microsoft.com/office/drawing/2014/main" id="{C84FCB5F-C0A4-4FCF-A777-6998BD3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10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661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11</a:t>
            </a:fld>
            <a:endParaRPr lang="en-US" sz="24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C7C0BF-40A1-4907-8A61-C8EAEB2B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0" y="109242"/>
            <a:ext cx="5656846" cy="62471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325884-3B2E-4424-A3FB-8C8BBC49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36" y="109241"/>
            <a:ext cx="5464500" cy="62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5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12</a:t>
            </a:fld>
            <a:endParaRPr lang="en-US" sz="24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8F3A65-E24C-4CAA-9C49-EB600110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523"/>
            <a:ext cx="6026092" cy="62198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62B6EA-C348-419C-BEEA-D06B34B3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825"/>
            <a:ext cx="5930901" cy="61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6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81C11-5CEE-4910-822D-7CC3D293C101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5" name="Shape 346">
            <a:extLst>
              <a:ext uri="{FF2B5EF4-FFF2-40B4-BE49-F238E27FC236}">
                <a16:creationId xmlns:a16="http://schemas.microsoft.com/office/drawing/2014/main" id="{3BE77466-7F5A-426A-931B-D7023ED8DE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0713" y="3051571"/>
            <a:ext cx="1685847" cy="67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3F07FA2-7495-4C6F-915F-3FBD4761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95" y="1999253"/>
            <a:ext cx="1991266" cy="819361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B9A754E-7378-4978-BC53-8696BB978B43}"/>
              </a:ext>
            </a:extLst>
          </p:cNvPr>
          <p:cNvGrpSpPr/>
          <p:nvPr/>
        </p:nvGrpSpPr>
        <p:grpSpPr>
          <a:xfrm>
            <a:off x="1348053" y="949969"/>
            <a:ext cx="4540578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48B030E-2C20-4808-8204-165096B308D6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8F051CB0-1F1F-47C1-A526-18648182462A}"/>
                </a:ext>
              </a:extLst>
            </p:cNvPr>
            <p:cNvSpPr txBox="1"/>
            <p:nvPr/>
          </p:nvSpPr>
          <p:spPr>
            <a:xfrm>
              <a:off x="0" y="74934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TECHNOLOGIE UTILISEES</a:t>
              </a:r>
            </a:p>
          </p:txBody>
        </p:sp>
      </p:grp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4318E868-E19E-48FA-98B6-A01682285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76" y="2236887"/>
            <a:ext cx="1447874" cy="704275"/>
          </a:xfrm>
          <a:prstGeom prst="rect">
            <a:avLst/>
          </a:prstGeom>
        </p:spPr>
      </p:pic>
      <p:pic>
        <p:nvPicPr>
          <p:cNvPr id="17" name="Espace réservé du contenu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FC1333EC-0EE9-45CC-A5C4-84F0907A8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94" y="4029472"/>
            <a:ext cx="2924175" cy="1562100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23EF0E8-8730-440E-BC5F-E2D235EC9E16}"/>
              </a:ext>
            </a:extLst>
          </p:cNvPr>
          <p:cNvGrpSpPr/>
          <p:nvPr/>
        </p:nvGrpSpPr>
        <p:grpSpPr>
          <a:xfrm>
            <a:off x="7073245" y="1024903"/>
            <a:ext cx="4540578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B915E7A8-7728-4BFF-961A-C59CBDB985A7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>
              <a:extLst>
                <a:ext uri="{FF2B5EF4-FFF2-40B4-BE49-F238E27FC236}">
                  <a16:creationId xmlns:a16="http://schemas.microsoft.com/office/drawing/2014/main" id="{1B4A82CB-FA61-4C59-95E8-5EBB8CC83483}"/>
                </a:ext>
              </a:extLst>
            </p:cNvPr>
            <p:cNvSpPr txBox="1"/>
            <p:nvPr/>
          </p:nvSpPr>
          <p:spPr>
            <a:xfrm>
              <a:off x="0" y="74934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OUTILS DE COMMUNICATION</a:t>
              </a:r>
            </a:p>
          </p:txBody>
        </p:sp>
      </p:grpSp>
      <p:pic>
        <p:nvPicPr>
          <p:cNvPr id="22" name="Espace réservé du contenu 8">
            <a:extLst>
              <a:ext uri="{FF2B5EF4-FFF2-40B4-BE49-F238E27FC236}">
                <a16:creationId xmlns:a16="http://schemas.microsoft.com/office/drawing/2014/main" id="{31160E5A-0DDC-4469-B203-A4F45291C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76" y="3684984"/>
            <a:ext cx="1619250" cy="295275"/>
          </a:xfrm>
          <a:prstGeom prst="rect">
            <a:avLst/>
          </a:prstGeom>
        </p:spPr>
      </p:pic>
      <p:sp>
        <p:nvSpPr>
          <p:cNvPr id="15" name="Espace réservé du numéro de diapositive 62">
            <a:extLst>
              <a:ext uri="{FF2B5EF4-FFF2-40B4-BE49-F238E27FC236}">
                <a16:creationId xmlns:a16="http://schemas.microsoft.com/office/drawing/2014/main" id="{5311B8D4-CB2D-4E4F-9605-0CA07A6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64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27780"/>
              </p:ext>
            </p:extLst>
          </p:nvPr>
        </p:nvGraphicFramePr>
        <p:xfrm>
          <a:off x="3028950" y="969980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14</a:t>
            </a:fld>
            <a:endParaRPr lang="en-US" sz="2400" b="1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1FC1274-586F-44D2-8D2D-E56C8E96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79100"/>
              </p:ext>
            </p:extLst>
          </p:nvPr>
        </p:nvGraphicFramePr>
        <p:xfrm>
          <a:off x="1529394" y="1933999"/>
          <a:ext cx="9912744" cy="415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Difficultés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Absentéisme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96746"/>
                  </a:ext>
                </a:extLst>
              </a:tr>
              <a:tr h="404046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Matériels défectueux 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 personnels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15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Difficulté d’accès internet 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point d’accès wifi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des technologies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Conseils</a:t>
                      </a:r>
                      <a:r>
                        <a:rPr lang="fr-FR" sz="18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d’un 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Planification des tâches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Attribution</a:t>
                      </a:r>
                      <a:r>
                        <a:rPr lang="fr-FR" sz="18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tâches indépendantes </a:t>
                      </a:r>
                      <a:r>
                        <a:rPr lang="fr-FR" sz="18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binôme ou trinôme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Mauvaise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interprétation de la phase d’analyse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Réunion</a:t>
                      </a:r>
                      <a:r>
                        <a:rPr lang="fr-FR" i="0" baseline="0" dirty="0"/>
                        <a:t> avec les encadrants techniques</a:t>
                      </a:r>
                      <a:endParaRPr lang="fr-F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8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1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2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4">
            <a:extLst>
              <a:ext uri="{FF2B5EF4-FFF2-40B4-BE49-F238E27FC236}">
                <a16:creationId xmlns:a16="http://schemas.microsoft.com/office/drawing/2014/main" id="{54192C6D-A987-42C7-90FE-D699E2C68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69" y="3047999"/>
            <a:ext cx="4226775" cy="2813447"/>
          </a:xfr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B1958ED8-1FCC-401A-9B9A-D0E369739B65}"/>
              </a:ext>
            </a:extLst>
          </p:cNvPr>
          <p:cNvGrpSpPr/>
          <p:nvPr/>
        </p:nvGrpSpPr>
        <p:grpSpPr>
          <a:xfrm>
            <a:off x="3660742" y="896974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1A5D335-1476-46FC-BB57-6223D5536D7B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74FC64A7-C1AA-4FC3-9330-287087410B28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CONCLUSION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963A3-D6CD-4900-964E-08204CAC952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Espace réservé du numéro de diapositive 62">
            <a:extLst>
              <a:ext uri="{FF2B5EF4-FFF2-40B4-BE49-F238E27FC236}">
                <a16:creationId xmlns:a16="http://schemas.microsoft.com/office/drawing/2014/main" id="{44A69004-62FC-49B1-8628-8D134119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15</a:t>
            </a:fld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F78B3-CB59-4CA4-86C8-5FC7A7171079}"/>
              </a:ext>
            </a:extLst>
          </p:cNvPr>
          <p:cNvSpPr/>
          <p:nvPr/>
        </p:nvSpPr>
        <p:spPr>
          <a:xfrm>
            <a:off x="1445444" y="26620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Etat d’avancement : 30%.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Usage de technologies étudiées en classe</a:t>
            </a:r>
          </a:p>
          <a:p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Réalisation : Phase de préprojet et phase de développement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 venir : remise de l’application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2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EDA512F-E72C-4AEB-9B2B-104229D0E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363282"/>
              </p:ext>
            </p:extLst>
          </p:nvPr>
        </p:nvGraphicFramePr>
        <p:xfrm>
          <a:off x="2756635" y="1596625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Espace réservé pour une image  6">
            <a:extLst>
              <a:ext uri="{FF2B5EF4-FFF2-40B4-BE49-F238E27FC236}">
                <a16:creationId xmlns:a16="http://schemas.microsoft.com/office/drawing/2014/main" id="{9C66DCFA-3273-4511-B906-569CEFA30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539" r="14539"/>
          <a:stretch>
            <a:fillRect/>
          </a:stretch>
        </p:blipFill>
        <p:spPr>
          <a:xfrm>
            <a:off x="3584805" y="2532207"/>
            <a:ext cx="4439660" cy="1798983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2B78C9C-299E-4071-A0B7-F8B287731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29057"/>
              </p:ext>
            </p:extLst>
          </p:nvPr>
        </p:nvGraphicFramePr>
        <p:xfrm>
          <a:off x="2826273" y="4675729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584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3">
            <a:extLst>
              <a:ext uri="{FF2B5EF4-FFF2-40B4-BE49-F238E27FC236}">
                <a16:creationId xmlns:a16="http://schemas.microsoft.com/office/drawing/2014/main" id="{A037BA9C-70D6-4EC8-8F61-7B6E704FD476}"/>
              </a:ext>
            </a:extLst>
          </p:cNvPr>
          <p:cNvSpPr txBox="1"/>
          <p:nvPr/>
        </p:nvSpPr>
        <p:spPr>
          <a:xfrm>
            <a:off x="2788934" y="901679"/>
            <a:ext cx="5387700" cy="744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Calibri"/>
              <a:buNone/>
            </a:pPr>
            <a:r>
              <a:rPr lang="fr-FR" sz="3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5" name="Shape 125">
            <a:extLst>
              <a:ext uri="{FF2B5EF4-FFF2-40B4-BE49-F238E27FC236}">
                <a16:creationId xmlns:a16="http://schemas.microsoft.com/office/drawing/2014/main" id="{4BAFD524-6523-4A91-B020-11EB2B7E2BB9}"/>
              </a:ext>
            </a:extLst>
          </p:cNvPr>
          <p:cNvSpPr txBox="1"/>
          <p:nvPr/>
        </p:nvSpPr>
        <p:spPr>
          <a:xfrm>
            <a:off x="3817856" y="2809188"/>
            <a:ext cx="4260915" cy="285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 PROJET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PROBLEMATIQUE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PROPOSEE</a:t>
            </a:r>
          </a:p>
          <a:p>
            <a:pPr marL="214312" marR="0" lvl="0" indent="-214312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MÉTHODOLOGIE DU PROJET</a:t>
            </a:r>
          </a:p>
          <a:p>
            <a:pPr marL="214312" marR="0" lvl="0" indent="-214312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UTILISÉES</a:t>
            </a:r>
          </a:p>
          <a:p>
            <a:pPr marL="214312" marR="0" lvl="0" indent="-214312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DES TÂCHES</a:t>
            </a:r>
          </a:p>
          <a:p>
            <a:pPr marL="214312" marR="0" lvl="0" indent="-214312" algn="l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8278D8-249A-4DEC-B866-01CA17A55331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u numéro de diapositive 62">
            <a:extLst>
              <a:ext uri="{FF2B5EF4-FFF2-40B4-BE49-F238E27FC236}">
                <a16:creationId xmlns:a16="http://schemas.microsoft.com/office/drawing/2014/main" id="{53025657-74B3-4848-95C3-04CE2B6A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45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88F441E-6E98-48E4-AB49-5E53A4D3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756860"/>
            <a:ext cx="8608440" cy="424389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Type de projet: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Recherche et développement</a:t>
            </a: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Contexte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 détection d’anomalie d’une activité d’une personne âgée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Concept détaillé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:Exploitation des données  permettant de détecter des anomalies de comportements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Périmètre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:personnes âgées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Groupe de travail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:8 personnes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Durée de réalisation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480  jours/hommes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Date </a:t>
            </a:r>
            <a:r>
              <a:rPr lang="fr-FR" b="1" u="sng" dirty="0"/>
              <a:t>prévue de livraison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fr-FR" dirty="0"/>
              <a:t>15 janvier  2018</a:t>
            </a: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19/11/2017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878462"/>
              </p:ext>
            </p:extLst>
          </p:nvPr>
        </p:nvGraphicFramePr>
        <p:xfrm>
          <a:off x="3028950" y="969980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6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E7525CA8-1E6F-4B9C-A7B5-91E56351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31" y="3118444"/>
            <a:ext cx="2916942" cy="1631751"/>
          </a:xfrm>
          <a:prstGeom prst="rect">
            <a:avLst/>
          </a:prstGeom>
        </p:spPr>
      </p:pic>
      <p:pic>
        <p:nvPicPr>
          <p:cNvPr id="24" name="Image 23" descr="Une image contenant assis, objet&#10;&#10;Description générée avec un niveau de confiance élevé">
            <a:extLst>
              <a:ext uri="{FF2B5EF4-FFF2-40B4-BE49-F238E27FC236}">
                <a16:creationId xmlns:a16="http://schemas.microsoft.com/office/drawing/2014/main" id="{9CB7905C-D4D1-44A2-8FA0-CFA578DA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89818"/>
            <a:ext cx="2371725" cy="1933575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8AAA9255-6BE2-49E3-81D6-6AEF7E7C015C}"/>
              </a:ext>
            </a:extLst>
          </p:cNvPr>
          <p:cNvSpPr/>
          <p:nvPr/>
        </p:nvSpPr>
        <p:spPr>
          <a:xfrm>
            <a:off x="2110338" y="4256269"/>
            <a:ext cx="1631751" cy="1631751"/>
          </a:xfrm>
          <a:prstGeom prst="ellipse">
            <a:avLst/>
          </a:prstGeom>
          <a:blipFill rotWithShape="1">
            <a:blip r:embed="rId4" cstate="print"/>
            <a:srcRect/>
            <a:stretch>
              <a:fillRect l="-11000" r="-1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189523"/>
              </p:ext>
            </p:extLst>
          </p:nvPr>
        </p:nvGraphicFramePr>
        <p:xfrm>
          <a:off x="3028950" y="969980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4</a:t>
            </a:fld>
            <a:endParaRPr lang="en-US" sz="2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603778-EDE4-4CD5-9750-2141D808E5C9}"/>
              </a:ext>
            </a:extLst>
          </p:cNvPr>
          <p:cNvSpPr txBox="1"/>
          <p:nvPr/>
        </p:nvSpPr>
        <p:spPr>
          <a:xfrm>
            <a:off x="1800923" y="2225310"/>
            <a:ext cx="2565175" cy="2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Picture 8" descr="Résultat de recherche d'images pour &quot;logo legrand&quot;">
            <a:extLst>
              <a:ext uri="{FF2B5EF4-FFF2-40B4-BE49-F238E27FC236}">
                <a16:creationId xmlns:a16="http://schemas.microsoft.com/office/drawing/2014/main" id="{35799596-921F-4E81-BB6F-97A74974B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46" y="2993765"/>
            <a:ext cx="2762250" cy="1381125"/>
          </a:xfrm>
          <a:prstGeom prst="rect">
            <a:avLst/>
          </a:prstGeom>
          <a:noFill/>
          <a:effectLst>
            <a:outerShdw blurRad="520700" dist="152400" dir="5400000" algn="ctr" rotWithShape="0">
              <a:schemeClr val="tx1">
                <a:lumMod val="85000"/>
                <a:alpha val="0"/>
              </a:scheme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36A5E692-D1FF-420E-BBD6-8628D72ECA3D}"/>
              </a:ext>
            </a:extLst>
          </p:cNvPr>
          <p:cNvGrpSpPr/>
          <p:nvPr/>
        </p:nvGrpSpPr>
        <p:grpSpPr>
          <a:xfrm>
            <a:off x="8790032" y="1791398"/>
            <a:ext cx="1790831" cy="2632044"/>
            <a:chOff x="944279" y="-852129"/>
            <a:chExt cx="1790831" cy="26320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CE2E77-1101-4F48-A135-249DCCEA036A}"/>
                </a:ext>
              </a:extLst>
            </p:cNvPr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41F3790-11EA-41C3-B27F-4A754CD0BCBB}"/>
                </a:ext>
              </a:extLst>
            </p:cNvPr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7480" tIns="157480" rIns="157480" bIns="157480" numCol="1" spcCol="1270" anchor="b" anchorCtr="0">
              <a:noAutofit/>
            </a:bodyPr>
            <a:lstStyle/>
            <a:p>
              <a:pPr marL="0" lvl="0" indent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200" b="1" kern="1200" dirty="0">
                  <a:solidFill>
                    <a:schemeClr val="accent1"/>
                  </a:solidFill>
                </a:rPr>
                <a:t>????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0CD651-A980-4654-88D3-25C6F6E13E0E}"/>
              </a:ext>
            </a:extLst>
          </p:cNvPr>
          <p:cNvGrpSpPr/>
          <p:nvPr/>
        </p:nvGrpSpPr>
        <p:grpSpPr>
          <a:xfrm rot="7991987">
            <a:off x="4542297" y="3433040"/>
            <a:ext cx="553328" cy="435814"/>
            <a:chOff x="2519286" y="3221823"/>
            <a:chExt cx="553328" cy="435814"/>
          </a:xfrm>
        </p:grpSpPr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09C11AAE-7631-48E1-BD2F-018BBD5E7765}"/>
                </a:ext>
              </a:extLst>
            </p:cNvPr>
            <p:cNvSpPr/>
            <p:nvPr/>
          </p:nvSpPr>
          <p:spPr>
            <a:xfrm rot="135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èche : droite 14">
              <a:extLst>
                <a:ext uri="{FF2B5EF4-FFF2-40B4-BE49-F238E27FC236}">
                  <a16:creationId xmlns:a16="http://schemas.microsoft.com/office/drawing/2014/main" id="{F195FDC4-B17A-4402-933F-83FF4802FF98}"/>
                </a:ext>
              </a:extLst>
            </p:cNvPr>
            <p:cNvSpPr txBox="1"/>
            <p:nvPr/>
          </p:nvSpPr>
          <p:spPr>
            <a:xfrm rot="24300000">
              <a:off x="2689640" y="3319957"/>
              <a:ext cx="305070" cy="331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100" kern="12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F6C4056-72BA-4F44-9008-2698801A327E}"/>
              </a:ext>
            </a:extLst>
          </p:cNvPr>
          <p:cNvGrpSpPr/>
          <p:nvPr/>
        </p:nvGrpSpPr>
        <p:grpSpPr>
          <a:xfrm rot="7991987">
            <a:off x="7591646" y="3400773"/>
            <a:ext cx="553328" cy="435814"/>
            <a:chOff x="2519286" y="3221823"/>
            <a:chExt cx="553328" cy="435814"/>
          </a:xfrm>
        </p:grpSpPr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AC228938-03FE-4C60-8843-14C67BBE90BB}"/>
                </a:ext>
              </a:extLst>
            </p:cNvPr>
            <p:cNvSpPr/>
            <p:nvPr/>
          </p:nvSpPr>
          <p:spPr>
            <a:xfrm rot="135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lèche : droite 14">
              <a:extLst>
                <a:ext uri="{FF2B5EF4-FFF2-40B4-BE49-F238E27FC236}">
                  <a16:creationId xmlns:a16="http://schemas.microsoft.com/office/drawing/2014/main" id="{F7CD50D9-66FE-498D-AE87-21DBADDBFA9E}"/>
                </a:ext>
              </a:extLst>
            </p:cNvPr>
            <p:cNvSpPr txBox="1"/>
            <p:nvPr/>
          </p:nvSpPr>
          <p:spPr>
            <a:xfrm rot="24300000">
              <a:off x="2689640" y="3319957"/>
              <a:ext cx="305070" cy="331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481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2558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/>
          </p:nvPr>
        </p:nvGraphicFramePr>
        <p:xfrm>
          <a:off x="2931845" y="619794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5</a:t>
            </a:fld>
            <a:endParaRPr lang="en-US" sz="2400" b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07A18AB-D250-4BD4-AA3C-B875B3D91EE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17656" y="1914375"/>
            <a:ext cx="6941954" cy="431573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37D23DE-6E46-4425-8CEB-9A0125A65D09}"/>
              </a:ext>
            </a:extLst>
          </p:cNvPr>
          <p:cNvSpPr txBox="1"/>
          <p:nvPr/>
        </p:nvSpPr>
        <p:spPr>
          <a:xfrm>
            <a:off x="1287109" y="2443795"/>
            <a:ext cx="4524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Eco-compteur </a:t>
            </a:r>
            <a:r>
              <a:rPr lang="fr-FR" dirty="0">
                <a:sym typeface="Wingdings" panose="05000000000000000000" pitchFamily="2" charset="2"/>
              </a:rPr>
              <a:t> Algorithme de récupération des données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Détecteur </a:t>
            </a:r>
            <a:r>
              <a:rPr lang="fr-FR" dirty="0">
                <a:sym typeface="Wingdings" panose="05000000000000000000" pitchFamily="2" charset="2"/>
              </a:rPr>
              <a:t> Algorithme de détection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Alerte</a:t>
            </a:r>
          </a:p>
        </p:txBody>
      </p:sp>
    </p:spTree>
    <p:extLst>
      <p:ext uri="{BB962C8B-B14F-4D97-AF65-F5344CB8AC3E}">
        <p14:creationId xmlns:p14="http://schemas.microsoft.com/office/powerpoint/2010/main" val="23605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/>
          </p:nvPr>
        </p:nvGraphicFramePr>
        <p:xfrm>
          <a:off x="2931845" y="619794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6</a:t>
            </a:fld>
            <a:endParaRPr lang="en-US" sz="24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665A93-0F76-44FA-BB31-0D6308F5C9B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91" y="1664494"/>
            <a:ext cx="3618236" cy="39512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010D949-4D07-40FA-AA5B-4C4C7E68A011}"/>
              </a:ext>
            </a:extLst>
          </p:cNvPr>
          <p:cNvSpPr txBox="1"/>
          <p:nvPr/>
        </p:nvSpPr>
        <p:spPr>
          <a:xfrm>
            <a:off x="1772156" y="2840304"/>
            <a:ext cx="3099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de détection : </a:t>
            </a:r>
          </a:p>
          <a:p>
            <a:endParaRPr lang="fr-FR" dirty="0"/>
          </a:p>
          <a:p>
            <a:endParaRPr lang="fr-FR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Sauvegarde de l’apprentissage pendant une semaine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FR" dirty="0"/>
              <a:t>Constat d’anomalie (détection)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68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D67A87-D02F-4DAA-A2C4-35D0EA0767EF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Espace réservé de la date 7">
            <a:extLst>
              <a:ext uri="{FF2B5EF4-FFF2-40B4-BE49-F238E27FC236}">
                <a16:creationId xmlns:a16="http://schemas.microsoft.com/office/drawing/2014/main" id="{14A209C0-89B4-40F2-937C-E4EF5A6B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FA23EAE-3C89-4B36-9A1A-E6D53E9D1615}" type="datetime1">
              <a:rPr lang="fr-FR" smtClean="0"/>
              <a:t>20/11/2017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FED17B3-50C3-455B-B6DE-9BC528AB85EF}"/>
              </a:ext>
            </a:extLst>
          </p:cNvPr>
          <p:cNvGraphicFramePr/>
          <p:nvPr>
            <p:extLst/>
          </p:nvPr>
        </p:nvGraphicFramePr>
        <p:xfrm>
          <a:off x="2931845" y="619794"/>
          <a:ext cx="6096000" cy="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numéro de diapositive 62">
            <a:extLst>
              <a:ext uri="{FF2B5EF4-FFF2-40B4-BE49-F238E27FC236}">
                <a16:creationId xmlns:a16="http://schemas.microsoft.com/office/drawing/2014/main" id="{768F4BBF-5E83-4F49-8029-9284A69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7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61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94E777A-885F-44FF-A2E7-F13B4FAFB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76682"/>
              </p:ext>
            </p:extLst>
          </p:nvPr>
        </p:nvGraphicFramePr>
        <p:xfrm>
          <a:off x="1432874" y="1941922"/>
          <a:ext cx="9728463" cy="366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82DAD9D-E5F6-44B4-97DA-560F8E375846}"/>
              </a:ext>
            </a:extLst>
          </p:cNvPr>
          <p:cNvSpPr/>
          <p:nvPr/>
        </p:nvSpPr>
        <p:spPr>
          <a:xfrm>
            <a:off x="0" y="1664494"/>
            <a:ext cx="1252183" cy="4336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2432E68-EE4C-44AD-BF78-A459F68BA1BB}"/>
              </a:ext>
            </a:extLst>
          </p:cNvPr>
          <p:cNvGrpSpPr/>
          <p:nvPr/>
        </p:nvGrpSpPr>
        <p:grpSpPr>
          <a:xfrm>
            <a:off x="2953732" y="896974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38569E3-5206-401B-81C1-1D780A930B27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 : coins arrondis 4">
              <a:extLst>
                <a:ext uri="{FF2B5EF4-FFF2-40B4-BE49-F238E27FC236}">
                  <a16:creationId xmlns:a16="http://schemas.microsoft.com/office/drawing/2014/main" id="{FFE039F4-281F-49F9-A91C-3196B97442CC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METHODOLOGIE DE PROJET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31F3B9E-3882-4AE6-ACDC-14AB26A16F79}"/>
              </a:ext>
            </a:extLst>
          </p:cNvPr>
          <p:cNvSpPr txBox="1"/>
          <p:nvPr/>
        </p:nvSpPr>
        <p:spPr>
          <a:xfrm>
            <a:off x="1791092" y="4468305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19F4F6-42A7-4067-9068-21E220CCD2BE}"/>
              </a:ext>
            </a:extLst>
          </p:cNvPr>
          <p:cNvSpPr txBox="1"/>
          <p:nvPr/>
        </p:nvSpPr>
        <p:spPr>
          <a:xfrm>
            <a:off x="3414074" y="2828041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27739F-1FFF-435D-BACF-885B643FF536}"/>
              </a:ext>
            </a:extLst>
          </p:cNvPr>
          <p:cNvSpPr txBox="1"/>
          <p:nvPr/>
        </p:nvSpPr>
        <p:spPr>
          <a:xfrm>
            <a:off x="4884655" y="4473862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D0D0F9-20F4-49A6-B48B-36E85FCA46FF}"/>
              </a:ext>
            </a:extLst>
          </p:cNvPr>
          <p:cNvSpPr txBox="1"/>
          <p:nvPr/>
        </p:nvSpPr>
        <p:spPr>
          <a:xfrm>
            <a:off x="6486426" y="2828041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F100D1-D466-414E-904E-F43770619D94}"/>
              </a:ext>
            </a:extLst>
          </p:cNvPr>
          <p:cNvSpPr txBox="1"/>
          <p:nvPr/>
        </p:nvSpPr>
        <p:spPr>
          <a:xfrm>
            <a:off x="7825818" y="4468305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13CCFD-7184-428E-B445-296AB61C733B}"/>
              </a:ext>
            </a:extLst>
          </p:cNvPr>
          <p:cNvSpPr txBox="1"/>
          <p:nvPr/>
        </p:nvSpPr>
        <p:spPr>
          <a:xfrm>
            <a:off x="9373385" y="2831299"/>
            <a:ext cx="8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J6</a:t>
            </a:r>
          </a:p>
        </p:txBody>
      </p:sp>
      <p:sp>
        <p:nvSpPr>
          <p:cNvPr id="14" name="Espace réservé du numéro de diapositive 62">
            <a:extLst>
              <a:ext uri="{FF2B5EF4-FFF2-40B4-BE49-F238E27FC236}">
                <a16:creationId xmlns:a16="http://schemas.microsoft.com/office/drawing/2014/main" id="{DB9335A2-567D-466E-8627-80D123E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8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737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CB4EBF4-A618-4308-AA3B-90389052E31F}"/>
              </a:ext>
            </a:extLst>
          </p:cNvPr>
          <p:cNvGrpSpPr/>
          <p:nvPr/>
        </p:nvGrpSpPr>
        <p:grpSpPr>
          <a:xfrm>
            <a:off x="3142268" y="896974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BEE017D-EF88-4DA2-9503-61C46C529D09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 : coins arrondis 4">
              <a:extLst>
                <a:ext uri="{FF2B5EF4-FFF2-40B4-BE49-F238E27FC236}">
                  <a16:creationId xmlns:a16="http://schemas.microsoft.com/office/drawing/2014/main" id="{67BB408C-661D-4C60-AA0F-084948DE0213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REPARTITION DES TACHES </a:t>
              </a:r>
            </a:p>
          </p:txBody>
        </p:sp>
      </p:grp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1116CB1-1D8D-4A56-855D-E0C2D07C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87856"/>
              </p:ext>
            </p:extLst>
          </p:nvPr>
        </p:nvGraphicFramePr>
        <p:xfrm>
          <a:off x="411636" y="1701961"/>
          <a:ext cx="11557263" cy="472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02">
                  <a:extLst>
                    <a:ext uri="{9D8B030D-6E8A-4147-A177-3AD203B41FA5}">
                      <a16:colId xmlns:a16="http://schemas.microsoft.com/office/drawing/2014/main" val="1277035577"/>
                    </a:ext>
                  </a:extLst>
                </a:gridCol>
                <a:gridCol w="4612851">
                  <a:extLst>
                    <a:ext uri="{9D8B030D-6E8A-4147-A177-3AD203B41FA5}">
                      <a16:colId xmlns:a16="http://schemas.microsoft.com/office/drawing/2014/main" val="762418260"/>
                    </a:ext>
                  </a:extLst>
                </a:gridCol>
                <a:gridCol w="2711776">
                  <a:extLst>
                    <a:ext uri="{9D8B030D-6E8A-4147-A177-3AD203B41FA5}">
                      <a16:colId xmlns:a16="http://schemas.microsoft.com/office/drawing/2014/main" val="3658132057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1403461978"/>
                    </a:ext>
                  </a:extLst>
                </a:gridCol>
                <a:gridCol w="1555424">
                  <a:extLst>
                    <a:ext uri="{9D8B030D-6E8A-4147-A177-3AD203B41FA5}">
                      <a16:colId xmlns:a16="http://schemas.microsoft.com/office/drawing/2014/main" val="2225578021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r>
                        <a:rPr lang="fr-FR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Tâches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16280"/>
                  </a:ext>
                </a:extLst>
              </a:tr>
              <a:tr h="552931">
                <a:tc>
                  <a:txBody>
                    <a:bodyPr/>
                    <a:lstStyle/>
                    <a:p>
                      <a:r>
                        <a:rPr lang="fr-FR" b="1" i="1" u="sng" dirty="0"/>
                        <a:t>Phase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Recherche globale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le monde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70206"/>
                  </a:ext>
                </a:extLst>
              </a:tr>
              <a:tr h="339767">
                <a:tc rowSpan="8">
                  <a:txBody>
                    <a:bodyPr/>
                    <a:lstStyle/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</a:t>
                      </a:r>
                    </a:p>
                    <a:p>
                      <a:r>
                        <a:rPr lang="fr-FR" sz="1800" b="1" i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et définition  périmètre du projet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le monde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jours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Validée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69435"/>
                  </a:ext>
                </a:extLst>
              </a:tr>
              <a:tr h="4826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Charte de projet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 + Kévin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 semaines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37434"/>
                  </a:ext>
                </a:extLst>
              </a:tr>
              <a:tr h="4713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Cahier de charge fonctionnel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Fatimetou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22639"/>
                  </a:ext>
                </a:extLst>
              </a:tr>
              <a:tr h="49019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Management de risque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Kévin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17405"/>
                  </a:ext>
                </a:extLst>
              </a:tr>
              <a:tr h="38814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des données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 + 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33818"/>
                  </a:ext>
                </a:extLst>
              </a:tr>
              <a:tr h="55712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la 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Mourad + Adèle + Imane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4h30min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16797"/>
                  </a:ext>
                </a:extLst>
              </a:tr>
              <a:tr h="55806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Création de script de Générateur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Roger +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progression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52578"/>
                  </a:ext>
                </a:extLst>
              </a:tr>
              <a:tr h="40535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Analyse de l’algo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Aurélien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7456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62">
            <a:extLst>
              <a:ext uri="{FF2B5EF4-FFF2-40B4-BE49-F238E27FC236}">
                <a16:creationId xmlns:a16="http://schemas.microsoft.com/office/drawing/2014/main" id="{C84FCB5F-C0A4-4FCF-A777-6998BD3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8AAA5F27-57FD-430E-80CB-BA692A15EBBB}" type="slidenum">
              <a:rPr lang="en-US" sz="2400" b="1" smtClean="0"/>
              <a:pPr/>
              <a:t>9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5127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Grand écran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Noto Sans Symbols</vt:lpstr>
      <vt:lpstr>Wingdings</vt:lpstr>
      <vt:lpstr>Thème Office</vt:lpstr>
      <vt:lpstr>Détecteur d’Activité dans un Logement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278</cp:revision>
  <dcterms:created xsi:type="dcterms:W3CDTF">2017-10-19T12:10:14Z</dcterms:created>
  <dcterms:modified xsi:type="dcterms:W3CDTF">2017-11-20T12:12:58Z</dcterms:modified>
</cp:coreProperties>
</file>