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77" r:id="rId7"/>
    <p:sldId id="278" r:id="rId8"/>
    <p:sldId id="262" r:id="rId9"/>
    <p:sldId id="263" r:id="rId10"/>
    <p:sldId id="264" r:id="rId11"/>
    <p:sldId id="268" r:id="rId12"/>
    <p:sldId id="265" r:id="rId13"/>
    <p:sldId id="279" r:id="rId14"/>
    <p:sldId id="280" r:id="rId15"/>
    <p:sldId id="281" r:id="rId16"/>
    <p:sldId id="282" r:id="rId17"/>
    <p:sldId id="284" r:id="rId18"/>
    <p:sldId id="283" r:id="rId19"/>
    <p:sldId id="285" r:id="rId20"/>
    <p:sldId id="267" r:id="rId21"/>
    <p:sldId id="286" r:id="rId22"/>
    <p:sldId id="270" r:id="rId23"/>
    <p:sldId id="271" r:id="rId24"/>
    <p:sldId id="273" r:id="rId25"/>
    <p:sldId id="272" r:id="rId26"/>
    <p:sldId id="274" r:id="rId27"/>
    <p:sldId id="275" r:id="rId28"/>
    <p:sldId id="27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45123C-6BB2-4E1B-BE01-C8EF2EA5D3C8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85A94F5-589B-4FEF-B984-AE3442FE6D6F}">
      <dgm:prSet phldrT="[Texte]"/>
      <dgm:spPr/>
      <dgm:t>
        <a:bodyPr/>
        <a:lstStyle/>
        <a:p>
          <a:r>
            <a:rPr lang="fr-FR"/>
            <a:t>Entrée</a:t>
          </a:r>
        </a:p>
      </dgm:t>
    </dgm:pt>
    <dgm:pt modelId="{35136A00-0E4B-4531-A721-F40D2D6A9F17}" type="parTrans" cxnId="{0B1AF3E0-522F-41A9-A328-1BBC6977CEF5}">
      <dgm:prSet/>
      <dgm:spPr/>
      <dgm:t>
        <a:bodyPr/>
        <a:lstStyle/>
        <a:p>
          <a:endParaRPr lang="fr-FR"/>
        </a:p>
      </dgm:t>
    </dgm:pt>
    <dgm:pt modelId="{12F33BED-9742-429C-916F-C00D080DBD3A}" type="sibTrans" cxnId="{0B1AF3E0-522F-41A9-A328-1BBC6977CEF5}">
      <dgm:prSet/>
      <dgm:spPr/>
      <dgm:t>
        <a:bodyPr/>
        <a:lstStyle/>
        <a:p>
          <a:endParaRPr lang="fr-FR"/>
        </a:p>
      </dgm:t>
    </dgm:pt>
    <dgm:pt modelId="{5F7CD318-2880-4FD6-999A-CC15C3526690}">
      <dgm:prSet phldrT="[Texte]"/>
      <dgm:spPr/>
      <dgm:t>
        <a:bodyPr/>
        <a:lstStyle/>
        <a:p>
          <a:r>
            <a:rPr lang="fr-FR"/>
            <a:t>Charte de projet</a:t>
          </a:r>
        </a:p>
      </dgm:t>
    </dgm:pt>
    <dgm:pt modelId="{893110C3-A979-45FD-8C53-AA1CFBF96FA5}" type="parTrans" cxnId="{AE80BD70-2198-4A39-AE16-96D797F63A86}">
      <dgm:prSet/>
      <dgm:spPr/>
      <dgm:t>
        <a:bodyPr/>
        <a:lstStyle/>
        <a:p>
          <a:endParaRPr lang="fr-FR"/>
        </a:p>
      </dgm:t>
    </dgm:pt>
    <dgm:pt modelId="{47EF0936-4927-4161-8AD3-FBD7D7435CA0}" type="sibTrans" cxnId="{AE80BD70-2198-4A39-AE16-96D797F63A86}">
      <dgm:prSet/>
      <dgm:spPr/>
      <dgm:t>
        <a:bodyPr/>
        <a:lstStyle/>
        <a:p>
          <a:endParaRPr lang="fr-FR"/>
        </a:p>
      </dgm:t>
    </dgm:pt>
    <dgm:pt modelId="{143332F7-1DEC-4F5A-9950-A37E31B51687}">
      <dgm:prSet phldrT="[Texte]"/>
      <dgm:spPr/>
      <dgm:t>
        <a:bodyPr/>
        <a:lstStyle/>
        <a:p>
          <a:r>
            <a:rPr lang="fr-FR"/>
            <a:t>Actifs organisationnels</a:t>
          </a:r>
        </a:p>
      </dgm:t>
    </dgm:pt>
    <dgm:pt modelId="{B1C4A2B2-FDBA-4D41-8B76-3AF35257B0CD}" type="parTrans" cxnId="{3350F1A4-D5E0-4230-A61B-1BFD1A767EBE}">
      <dgm:prSet/>
      <dgm:spPr/>
      <dgm:t>
        <a:bodyPr/>
        <a:lstStyle/>
        <a:p>
          <a:endParaRPr lang="fr-FR"/>
        </a:p>
      </dgm:t>
    </dgm:pt>
    <dgm:pt modelId="{73BCA282-072D-4FCA-93E2-9A341F6D32F2}" type="sibTrans" cxnId="{3350F1A4-D5E0-4230-A61B-1BFD1A767EBE}">
      <dgm:prSet/>
      <dgm:spPr/>
      <dgm:t>
        <a:bodyPr/>
        <a:lstStyle/>
        <a:p>
          <a:endParaRPr lang="fr-FR"/>
        </a:p>
      </dgm:t>
    </dgm:pt>
    <dgm:pt modelId="{00D5226F-29AB-4A37-9019-0B11913D577A}">
      <dgm:prSet phldrT="[Texte]"/>
      <dgm:spPr/>
      <dgm:t>
        <a:bodyPr/>
        <a:lstStyle/>
        <a:p>
          <a:r>
            <a:rPr lang="fr-FR"/>
            <a:t>Outils et techniques</a:t>
          </a:r>
        </a:p>
      </dgm:t>
    </dgm:pt>
    <dgm:pt modelId="{279A45DF-63E2-4442-970A-ECFA95F8D68C}" type="parTrans" cxnId="{D1692795-E3DD-4DAD-924E-3D63FE123A1C}">
      <dgm:prSet/>
      <dgm:spPr/>
      <dgm:t>
        <a:bodyPr/>
        <a:lstStyle/>
        <a:p>
          <a:endParaRPr lang="fr-FR"/>
        </a:p>
      </dgm:t>
    </dgm:pt>
    <dgm:pt modelId="{8595149D-A6BA-4094-8145-CDCFB73DC763}" type="sibTrans" cxnId="{D1692795-E3DD-4DAD-924E-3D63FE123A1C}">
      <dgm:prSet/>
      <dgm:spPr/>
      <dgm:t>
        <a:bodyPr/>
        <a:lstStyle/>
        <a:p>
          <a:endParaRPr lang="fr-FR"/>
        </a:p>
      </dgm:t>
    </dgm:pt>
    <dgm:pt modelId="{8EC4CB55-5B77-4477-BEFF-6E81B6CF3ACE}">
      <dgm:prSet phldrT="[Texte]"/>
      <dgm:spPr/>
      <dgm:t>
        <a:bodyPr/>
        <a:lstStyle/>
        <a:p>
          <a:r>
            <a:rPr lang="fr-FR"/>
            <a:t>jugement de l'expert</a:t>
          </a:r>
        </a:p>
      </dgm:t>
    </dgm:pt>
    <dgm:pt modelId="{B802D9C8-7AEC-4E79-B886-654B464AF66B}" type="parTrans" cxnId="{E10701BB-B689-452E-8ACF-37687C0505B2}">
      <dgm:prSet/>
      <dgm:spPr/>
      <dgm:t>
        <a:bodyPr/>
        <a:lstStyle/>
        <a:p>
          <a:endParaRPr lang="fr-FR"/>
        </a:p>
      </dgm:t>
    </dgm:pt>
    <dgm:pt modelId="{FC66C644-03BF-4604-B81C-FFBB65F73119}" type="sibTrans" cxnId="{E10701BB-B689-452E-8ACF-37687C0505B2}">
      <dgm:prSet/>
      <dgm:spPr/>
      <dgm:t>
        <a:bodyPr/>
        <a:lstStyle/>
        <a:p>
          <a:endParaRPr lang="fr-FR"/>
        </a:p>
      </dgm:t>
    </dgm:pt>
    <dgm:pt modelId="{C701A213-2498-41FC-BBFE-87665425EAA2}">
      <dgm:prSet phldrT="[Texte]"/>
      <dgm:spPr/>
      <dgm:t>
        <a:bodyPr/>
        <a:lstStyle/>
        <a:p>
          <a:r>
            <a:rPr lang="fr-FR"/>
            <a:t>Reunions</a:t>
          </a:r>
        </a:p>
      </dgm:t>
    </dgm:pt>
    <dgm:pt modelId="{18257DD4-5D84-418F-8537-019BE2C9DF8B}" type="parTrans" cxnId="{03CAFA98-02A1-4A34-8190-C0AE7C64E41E}">
      <dgm:prSet/>
      <dgm:spPr/>
      <dgm:t>
        <a:bodyPr/>
        <a:lstStyle/>
        <a:p>
          <a:endParaRPr lang="fr-FR"/>
        </a:p>
      </dgm:t>
    </dgm:pt>
    <dgm:pt modelId="{5D5F53C6-86B0-41C7-AACC-79F26A601362}" type="sibTrans" cxnId="{03CAFA98-02A1-4A34-8190-C0AE7C64E41E}">
      <dgm:prSet/>
      <dgm:spPr/>
      <dgm:t>
        <a:bodyPr/>
        <a:lstStyle/>
        <a:p>
          <a:endParaRPr lang="fr-FR"/>
        </a:p>
      </dgm:t>
    </dgm:pt>
    <dgm:pt modelId="{B0B2B0DD-DF3B-43FA-9747-B4835592C957}">
      <dgm:prSet phldrT="[Texte]"/>
      <dgm:spPr/>
      <dgm:t>
        <a:bodyPr/>
        <a:lstStyle/>
        <a:p>
          <a:r>
            <a:rPr lang="fr-FR"/>
            <a:t>Sortie</a:t>
          </a:r>
        </a:p>
      </dgm:t>
    </dgm:pt>
    <dgm:pt modelId="{9FCA7E45-BBFB-4FD8-8630-2D115F089B04}" type="parTrans" cxnId="{16EC4FD8-9676-4A2B-8B45-9FBF8D2B38C7}">
      <dgm:prSet/>
      <dgm:spPr/>
      <dgm:t>
        <a:bodyPr/>
        <a:lstStyle/>
        <a:p>
          <a:endParaRPr lang="fr-FR"/>
        </a:p>
      </dgm:t>
    </dgm:pt>
    <dgm:pt modelId="{D9DF1E42-92C1-4707-B466-EF9EFF44C696}" type="sibTrans" cxnId="{16EC4FD8-9676-4A2B-8B45-9FBF8D2B38C7}">
      <dgm:prSet/>
      <dgm:spPr/>
      <dgm:t>
        <a:bodyPr/>
        <a:lstStyle/>
        <a:p>
          <a:endParaRPr lang="fr-FR"/>
        </a:p>
      </dgm:t>
    </dgm:pt>
    <dgm:pt modelId="{684A493C-1A69-4DC7-A4A5-DA52DF63EDE1}">
      <dgm:prSet phldrT="[Texte]"/>
      <dgm:spPr/>
      <dgm:t>
        <a:bodyPr/>
        <a:lstStyle/>
        <a:p>
          <a:r>
            <a:rPr lang="fr-FR"/>
            <a:t>algorithme</a:t>
          </a:r>
        </a:p>
      </dgm:t>
    </dgm:pt>
    <dgm:pt modelId="{F5B5444C-0D5C-42A8-9FE3-928F9A44DC4F}" type="parTrans" cxnId="{690B69D2-8897-4178-81A2-66EB7B94AD0A}">
      <dgm:prSet/>
      <dgm:spPr/>
      <dgm:t>
        <a:bodyPr/>
        <a:lstStyle/>
        <a:p>
          <a:endParaRPr lang="fr-FR"/>
        </a:p>
      </dgm:t>
    </dgm:pt>
    <dgm:pt modelId="{33892897-1A69-4386-B786-FC78D9E66683}" type="sibTrans" cxnId="{690B69D2-8897-4178-81A2-66EB7B94AD0A}">
      <dgm:prSet/>
      <dgm:spPr/>
      <dgm:t>
        <a:bodyPr/>
        <a:lstStyle/>
        <a:p>
          <a:endParaRPr lang="fr-FR"/>
        </a:p>
      </dgm:t>
    </dgm:pt>
    <dgm:pt modelId="{C9816EEF-D5AA-4EAA-B741-D3BA4E0ACB49}">
      <dgm:prSet phldrT="[Texte]"/>
      <dgm:spPr/>
      <dgm:t>
        <a:bodyPr/>
        <a:lstStyle/>
        <a:p>
          <a:r>
            <a:rPr lang="fr-FR"/>
            <a:t>Mise à jours des documents </a:t>
          </a:r>
        </a:p>
      </dgm:t>
    </dgm:pt>
    <dgm:pt modelId="{55E868F7-D2C0-4329-9C3F-F965267B3363}" type="parTrans" cxnId="{80AE8C0D-9968-46AA-BF53-78C61A99D188}">
      <dgm:prSet/>
      <dgm:spPr/>
      <dgm:t>
        <a:bodyPr/>
        <a:lstStyle/>
        <a:p>
          <a:endParaRPr lang="fr-FR"/>
        </a:p>
      </dgm:t>
    </dgm:pt>
    <dgm:pt modelId="{EED745A2-BA5A-4391-97A3-5B593078B846}" type="sibTrans" cxnId="{80AE8C0D-9968-46AA-BF53-78C61A99D188}">
      <dgm:prSet/>
      <dgm:spPr/>
      <dgm:t>
        <a:bodyPr/>
        <a:lstStyle/>
        <a:p>
          <a:endParaRPr lang="fr-FR"/>
        </a:p>
      </dgm:t>
    </dgm:pt>
    <dgm:pt modelId="{4F87671E-15BD-41E1-A7A2-E38C7DB04C9C}">
      <dgm:prSet phldrT="[Texte]"/>
      <dgm:spPr/>
      <dgm:t>
        <a:bodyPr/>
        <a:lstStyle/>
        <a:p>
          <a:r>
            <a:rPr lang="fr-FR"/>
            <a:t>Facteurs environmentals</a:t>
          </a:r>
        </a:p>
      </dgm:t>
    </dgm:pt>
    <dgm:pt modelId="{2451CFDB-C1D7-45C6-AA2D-4FA922C4453D}" type="parTrans" cxnId="{2D6D3D02-5818-4AF5-9CCE-3EFCEDECCFE3}">
      <dgm:prSet/>
      <dgm:spPr/>
      <dgm:t>
        <a:bodyPr/>
        <a:lstStyle/>
        <a:p>
          <a:endParaRPr lang="fr-FR"/>
        </a:p>
      </dgm:t>
    </dgm:pt>
    <dgm:pt modelId="{63ADC36A-92C4-4249-B218-16A800C069B4}" type="sibTrans" cxnId="{2D6D3D02-5818-4AF5-9CCE-3EFCEDECCFE3}">
      <dgm:prSet/>
      <dgm:spPr/>
      <dgm:t>
        <a:bodyPr/>
        <a:lstStyle/>
        <a:p>
          <a:endParaRPr lang="fr-FR"/>
        </a:p>
      </dgm:t>
    </dgm:pt>
    <dgm:pt modelId="{1B0183B4-4C65-47D6-BA1A-C575A7445244}">
      <dgm:prSet phldrT="[Texte]"/>
      <dgm:spPr/>
      <dgm:t>
        <a:bodyPr/>
        <a:lstStyle/>
        <a:p>
          <a:r>
            <a:rPr lang="fr-FR"/>
            <a:t>Plan de manegement</a:t>
          </a:r>
        </a:p>
      </dgm:t>
    </dgm:pt>
    <dgm:pt modelId="{A007B435-4652-44AB-B13E-6D93FFF6E6E4}" type="parTrans" cxnId="{57FD2EC8-B3EC-4BE1-8FD8-2650CC25CFD9}">
      <dgm:prSet/>
      <dgm:spPr/>
      <dgm:t>
        <a:bodyPr/>
        <a:lstStyle/>
        <a:p>
          <a:endParaRPr lang="fr-FR"/>
        </a:p>
      </dgm:t>
    </dgm:pt>
    <dgm:pt modelId="{7EE80D0D-E027-45EB-ADEC-07942DD0744E}" type="sibTrans" cxnId="{57FD2EC8-B3EC-4BE1-8FD8-2650CC25CFD9}">
      <dgm:prSet/>
      <dgm:spPr/>
      <dgm:t>
        <a:bodyPr/>
        <a:lstStyle/>
        <a:p>
          <a:endParaRPr lang="fr-FR"/>
        </a:p>
      </dgm:t>
    </dgm:pt>
    <dgm:pt modelId="{1251F2B1-47BD-45E9-9C98-96B12C0CF5B8}">
      <dgm:prSet phldrT="[Texte]"/>
      <dgm:spPr/>
      <dgm:t>
        <a:bodyPr/>
        <a:lstStyle/>
        <a:p>
          <a:r>
            <a:rPr lang="fr-FR"/>
            <a:t>Techniques </a:t>
          </a:r>
        </a:p>
      </dgm:t>
    </dgm:pt>
    <dgm:pt modelId="{1C970B02-0790-491B-AB1C-8C89FC384912}" type="parTrans" cxnId="{8DCFEEBA-4A4B-4475-B362-B341683CC9B1}">
      <dgm:prSet/>
      <dgm:spPr/>
      <dgm:t>
        <a:bodyPr/>
        <a:lstStyle/>
        <a:p>
          <a:endParaRPr lang="fr-FR"/>
        </a:p>
      </dgm:t>
    </dgm:pt>
    <dgm:pt modelId="{D7957BBE-BD51-448F-8E22-F5F22CE24209}" type="sibTrans" cxnId="{8DCFEEBA-4A4B-4475-B362-B341683CC9B1}">
      <dgm:prSet/>
      <dgm:spPr/>
      <dgm:t>
        <a:bodyPr/>
        <a:lstStyle/>
        <a:p>
          <a:endParaRPr lang="fr-FR"/>
        </a:p>
      </dgm:t>
    </dgm:pt>
    <dgm:pt modelId="{57595885-5309-4B78-8705-FE00200E781F}" type="pres">
      <dgm:prSet presAssocID="{5B45123C-6BB2-4E1B-BE01-C8EF2EA5D3C8}" presName="linearFlow" presStyleCnt="0">
        <dgm:presLayoutVars>
          <dgm:dir/>
          <dgm:animLvl val="lvl"/>
          <dgm:resizeHandles/>
        </dgm:presLayoutVars>
      </dgm:prSet>
      <dgm:spPr/>
    </dgm:pt>
    <dgm:pt modelId="{E124A616-E1B4-4DAD-B55B-916B7B15FAA8}" type="pres">
      <dgm:prSet presAssocID="{285A94F5-589B-4FEF-B984-AE3442FE6D6F}" presName="compositeNode" presStyleCnt="0">
        <dgm:presLayoutVars>
          <dgm:bulletEnabled val="1"/>
        </dgm:presLayoutVars>
      </dgm:prSet>
      <dgm:spPr/>
    </dgm:pt>
    <dgm:pt modelId="{7B6EB0B8-2B9F-41CF-ABD3-915D18B152F6}" type="pres">
      <dgm:prSet presAssocID="{285A94F5-589B-4FEF-B984-AE3442FE6D6F}" presName="image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2D6D20B-D07C-4021-B101-EDE11757D9A8}" type="pres">
      <dgm:prSet presAssocID="{285A94F5-589B-4FEF-B984-AE3442FE6D6F}" presName="childNode" presStyleLbl="node1" presStyleIdx="0" presStyleCnt="3">
        <dgm:presLayoutVars>
          <dgm:bulletEnabled val="1"/>
        </dgm:presLayoutVars>
      </dgm:prSet>
      <dgm:spPr/>
    </dgm:pt>
    <dgm:pt modelId="{C3B46E14-EFEE-4AD3-B672-A50C6617EDCE}" type="pres">
      <dgm:prSet presAssocID="{285A94F5-589B-4FEF-B984-AE3442FE6D6F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EA82E919-EC3B-469E-B3E8-EAC5BDCE3510}" type="pres">
      <dgm:prSet presAssocID="{12F33BED-9742-429C-916F-C00D080DBD3A}" presName="sibTrans" presStyleCnt="0"/>
      <dgm:spPr/>
    </dgm:pt>
    <dgm:pt modelId="{8E4DBFC7-D944-4725-931E-ECE835CD982D}" type="pres">
      <dgm:prSet presAssocID="{00D5226F-29AB-4A37-9019-0B11913D577A}" presName="compositeNode" presStyleCnt="0">
        <dgm:presLayoutVars>
          <dgm:bulletEnabled val="1"/>
        </dgm:presLayoutVars>
      </dgm:prSet>
      <dgm:spPr/>
    </dgm:pt>
    <dgm:pt modelId="{18989255-269C-4CF1-8CC7-B6863BD59575}" type="pres">
      <dgm:prSet presAssocID="{00D5226F-29AB-4A37-9019-0B11913D577A}" presName="image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91A6E87-673C-486B-848C-B9C24BA1DC5A}" type="pres">
      <dgm:prSet presAssocID="{00D5226F-29AB-4A37-9019-0B11913D577A}" presName="childNode" presStyleLbl="node1" presStyleIdx="1" presStyleCnt="3">
        <dgm:presLayoutVars>
          <dgm:bulletEnabled val="1"/>
        </dgm:presLayoutVars>
      </dgm:prSet>
      <dgm:spPr/>
    </dgm:pt>
    <dgm:pt modelId="{2D428D8D-87DE-4670-81FC-BD065D36F0F6}" type="pres">
      <dgm:prSet presAssocID="{00D5226F-29AB-4A37-9019-0B11913D577A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C1AC9633-ECF3-46FC-BD86-0F28E84B376B}" type="pres">
      <dgm:prSet presAssocID="{8595149D-A6BA-4094-8145-CDCFB73DC763}" presName="sibTrans" presStyleCnt="0"/>
      <dgm:spPr/>
    </dgm:pt>
    <dgm:pt modelId="{9197FA04-0062-4743-83FD-1E8E43D11987}" type="pres">
      <dgm:prSet presAssocID="{B0B2B0DD-DF3B-43FA-9747-B4835592C957}" presName="compositeNode" presStyleCnt="0">
        <dgm:presLayoutVars>
          <dgm:bulletEnabled val="1"/>
        </dgm:presLayoutVars>
      </dgm:prSet>
      <dgm:spPr/>
    </dgm:pt>
    <dgm:pt modelId="{C0195E51-4893-4D7C-8995-68100593D622}" type="pres">
      <dgm:prSet presAssocID="{B0B2B0DD-DF3B-43FA-9747-B4835592C957}" presName="image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29BE974C-B10E-4451-A076-49DA7B980974}" type="pres">
      <dgm:prSet presAssocID="{B0B2B0DD-DF3B-43FA-9747-B4835592C957}" presName="childNode" presStyleLbl="node1" presStyleIdx="2" presStyleCnt="3">
        <dgm:presLayoutVars>
          <dgm:bulletEnabled val="1"/>
        </dgm:presLayoutVars>
      </dgm:prSet>
      <dgm:spPr/>
    </dgm:pt>
    <dgm:pt modelId="{29AA212A-67E2-4517-8627-88CB4A273693}" type="pres">
      <dgm:prSet presAssocID="{B0B2B0DD-DF3B-43FA-9747-B4835592C957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2D6D3D02-5818-4AF5-9CCE-3EFCEDECCFE3}" srcId="{285A94F5-589B-4FEF-B984-AE3442FE6D6F}" destId="{4F87671E-15BD-41E1-A7A2-E38C7DB04C9C}" srcOrd="2" destOrd="0" parTransId="{2451CFDB-C1D7-45C6-AA2D-4FA922C4453D}" sibTransId="{63ADC36A-92C4-4249-B218-16A800C069B4}"/>
    <dgm:cxn modelId="{80AE8C0D-9968-46AA-BF53-78C61A99D188}" srcId="{B0B2B0DD-DF3B-43FA-9747-B4835592C957}" destId="{C9816EEF-D5AA-4EAA-B741-D3BA4E0ACB49}" srcOrd="1" destOrd="0" parTransId="{55E868F7-D2C0-4329-9C3F-F965267B3363}" sibTransId="{EED745A2-BA5A-4391-97A3-5B593078B846}"/>
    <dgm:cxn modelId="{A81AA522-04ED-49CF-BEA3-E7E2CA7FB561}" type="presOf" srcId="{1251F2B1-47BD-45E9-9C98-96B12C0CF5B8}" destId="{291A6E87-673C-486B-848C-B9C24BA1DC5A}" srcOrd="0" destOrd="1" presId="urn:microsoft.com/office/officeart/2005/8/layout/hList2"/>
    <dgm:cxn modelId="{E52C9B37-420D-4048-96E3-5E7C82AD0B0F}" type="presOf" srcId="{8EC4CB55-5B77-4477-BEFF-6E81B6CF3ACE}" destId="{291A6E87-673C-486B-848C-B9C24BA1DC5A}" srcOrd="0" destOrd="0" presId="urn:microsoft.com/office/officeart/2005/8/layout/hList2"/>
    <dgm:cxn modelId="{F89D0B5E-FA2D-4389-A95E-951D5BCD8EB9}" type="presOf" srcId="{5F7CD318-2880-4FD6-999A-CC15C3526690}" destId="{A2D6D20B-D07C-4021-B101-EDE11757D9A8}" srcOrd="0" destOrd="1" presId="urn:microsoft.com/office/officeart/2005/8/layout/hList2"/>
    <dgm:cxn modelId="{0FF73F48-4572-4EDA-B451-642E03F1CCEA}" type="presOf" srcId="{684A493C-1A69-4DC7-A4A5-DA52DF63EDE1}" destId="{29BE974C-B10E-4451-A076-49DA7B980974}" srcOrd="0" destOrd="0" presId="urn:microsoft.com/office/officeart/2005/8/layout/hList2"/>
    <dgm:cxn modelId="{0B05824F-B000-45AD-BEFE-8FAE0D2B6A03}" type="presOf" srcId="{B0B2B0DD-DF3B-43FA-9747-B4835592C957}" destId="{29AA212A-67E2-4517-8627-88CB4A273693}" srcOrd="0" destOrd="0" presId="urn:microsoft.com/office/officeart/2005/8/layout/hList2"/>
    <dgm:cxn modelId="{AE80BD70-2198-4A39-AE16-96D797F63A86}" srcId="{285A94F5-589B-4FEF-B984-AE3442FE6D6F}" destId="{5F7CD318-2880-4FD6-999A-CC15C3526690}" srcOrd="1" destOrd="0" parTransId="{893110C3-A979-45FD-8C53-AA1CFBF96FA5}" sibTransId="{47EF0936-4927-4161-8AD3-FBD7D7435CA0}"/>
    <dgm:cxn modelId="{9E9AE072-FAE9-4745-A691-37C7875D65CA}" type="presOf" srcId="{00D5226F-29AB-4A37-9019-0B11913D577A}" destId="{2D428D8D-87DE-4670-81FC-BD065D36F0F6}" srcOrd="0" destOrd="0" presId="urn:microsoft.com/office/officeart/2005/8/layout/hList2"/>
    <dgm:cxn modelId="{A64EE957-DA11-4489-A586-10CDF7B753A6}" type="presOf" srcId="{C701A213-2498-41FC-BBFE-87665425EAA2}" destId="{291A6E87-673C-486B-848C-B9C24BA1DC5A}" srcOrd="0" destOrd="2" presId="urn:microsoft.com/office/officeart/2005/8/layout/hList2"/>
    <dgm:cxn modelId="{D1692795-E3DD-4DAD-924E-3D63FE123A1C}" srcId="{5B45123C-6BB2-4E1B-BE01-C8EF2EA5D3C8}" destId="{00D5226F-29AB-4A37-9019-0B11913D577A}" srcOrd="1" destOrd="0" parTransId="{279A45DF-63E2-4442-970A-ECFA95F8D68C}" sibTransId="{8595149D-A6BA-4094-8145-CDCFB73DC763}"/>
    <dgm:cxn modelId="{03CAFA98-02A1-4A34-8190-C0AE7C64E41E}" srcId="{00D5226F-29AB-4A37-9019-0B11913D577A}" destId="{C701A213-2498-41FC-BBFE-87665425EAA2}" srcOrd="2" destOrd="0" parTransId="{18257DD4-5D84-418F-8537-019BE2C9DF8B}" sibTransId="{5D5F53C6-86B0-41C7-AACC-79F26A601362}"/>
    <dgm:cxn modelId="{3350F1A4-D5E0-4230-A61B-1BFD1A767EBE}" srcId="{285A94F5-589B-4FEF-B984-AE3442FE6D6F}" destId="{143332F7-1DEC-4F5A-9950-A37E31B51687}" srcOrd="3" destOrd="0" parTransId="{B1C4A2B2-FDBA-4D41-8B76-3AF35257B0CD}" sibTransId="{73BCA282-072D-4FCA-93E2-9A341F6D32F2}"/>
    <dgm:cxn modelId="{8D6342B9-D398-4BA9-ADD2-E0AE74CA946C}" type="presOf" srcId="{4F87671E-15BD-41E1-A7A2-E38C7DB04C9C}" destId="{A2D6D20B-D07C-4021-B101-EDE11757D9A8}" srcOrd="0" destOrd="2" presId="urn:microsoft.com/office/officeart/2005/8/layout/hList2"/>
    <dgm:cxn modelId="{8DCFEEBA-4A4B-4475-B362-B341683CC9B1}" srcId="{00D5226F-29AB-4A37-9019-0B11913D577A}" destId="{1251F2B1-47BD-45E9-9C98-96B12C0CF5B8}" srcOrd="1" destOrd="0" parTransId="{1C970B02-0790-491B-AB1C-8C89FC384912}" sibTransId="{D7957BBE-BD51-448F-8E22-F5F22CE24209}"/>
    <dgm:cxn modelId="{E10701BB-B689-452E-8ACF-37687C0505B2}" srcId="{00D5226F-29AB-4A37-9019-0B11913D577A}" destId="{8EC4CB55-5B77-4477-BEFF-6E81B6CF3ACE}" srcOrd="0" destOrd="0" parTransId="{B802D9C8-7AEC-4E79-B886-654B464AF66B}" sibTransId="{FC66C644-03BF-4604-B81C-FFBB65F73119}"/>
    <dgm:cxn modelId="{9BCACDC5-DBEA-49AD-A144-F609EC4EBAF7}" type="presOf" srcId="{C9816EEF-D5AA-4EAA-B741-D3BA4E0ACB49}" destId="{29BE974C-B10E-4451-A076-49DA7B980974}" srcOrd="0" destOrd="1" presId="urn:microsoft.com/office/officeart/2005/8/layout/hList2"/>
    <dgm:cxn modelId="{6F5D07C6-9FF6-4F4D-A8F5-D7DA1B8E3EB2}" type="presOf" srcId="{5B45123C-6BB2-4E1B-BE01-C8EF2EA5D3C8}" destId="{57595885-5309-4B78-8705-FE00200E781F}" srcOrd="0" destOrd="0" presId="urn:microsoft.com/office/officeart/2005/8/layout/hList2"/>
    <dgm:cxn modelId="{57FD2EC8-B3EC-4BE1-8FD8-2650CC25CFD9}" srcId="{285A94F5-589B-4FEF-B984-AE3442FE6D6F}" destId="{1B0183B4-4C65-47D6-BA1A-C575A7445244}" srcOrd="0" destOrd="0" parTransId="{A007B435-4652-44AB-B13E-6D93FFF6E6E4}" sibTransId="{7EE80D0D-E027-45EB-ADEC-07942DD0744E}"/>
    <dgm:cxn modelId="{690B69D2-8897-4178-81A2-66EB7B94AD0A}" srcId="{B0B2B0DD-DF3B-43FA-9747-B4835592C957}" destId="{684A493C-1A69-4DC7-A4A5-DA52DF63EDE1}" srcOrd="0" destOrd="0" parTransId="{F5B5444C-0D5C-42A8-9FE3-928F9A44DC4F}" sibTransId="{33892897-1A69-4386-B786-FC78D9E66683}"/>
    <dgm:cxn modelId="{16EC4FD8-9676-4A2B-8B45-9FBF8D2B38C7}" srcId="{5B45123C-6BB2-4E1B-BE01-C8EF2EA5D3C8}" destId="{B0B2B0DD-DF3B-43FA-9747-B4835592C957}" srcOrd="2" destOrd="0" parTransId="{9FCA7E45-BBFB-4FD8-8630-2D115F089B04}" sibTransId="{D9DF1E42-92C1-4707-B466-EF9EFF44C696}"/>
    <dgm:cxn modelId="{0B1AF3E0-522F-41A9-A328-1BBC6977CEF5}" srcId="{5B45123C-6BB2-4E1B-BE01-C8EF2EA5D3C8}" destId="{285A94F5-589B-4FEF-B984-AE3442FE6D6F}" srcOrd="0" destOrd="0" parTransId="{35136A00-0E4B-4531-A721-F40D2D6A9F17}" sibTransId="{12F33BED-9742-429C-916F-C00D080DBD3A}"/>
    <dgm:cxn modelId="{17D625EB-0EF5-4845-AEE6-76442E4FB728}" type="presOf" srcId="{285A94F5-589B-4FEF-B984-AE3442FE6D6F}" destId="{C3B46E14-EFEE-4AD3-B672-A50C6617EDCE}" srcOrd="0" destOrd="0" presId="urn:microsoft.com/office/officeart/2005/8/layout/hList2"/>
    <dgm:cxn modelId="{07A08EF6-A3B0-49F4-B7DF-764055C9D571}" type="presOf" srcId="{1B0183B4-4C65-47D6-BA1A-C575A7445244}" destId="{A2D6D20B-D07C-4021-B101-EDE11757D9A8}" srcOrd="0" destOrd="0" presId="urn:microsoft.com/office/officeart/2005/8/layout/hList2"/>
    <dgm:cxn modelId="{9F3186FD-9F99-484E-B944-B00F4F1E4EDB}" type="presOf" srcId="{143332F7-1DEC-4F5A-9950-A37E31B51687}" destId="{A2D6D20B-D07C-4021-B101-EDE11757D9A8}" srcOrd="0" destOrd="3" presId="urn:microsoft.com/office/officeart/2005/8/layout/hList2"/>
    <dgm:cxn modelId="{4E54ACFC-CC9A-4FC5-9768-658A578E497A}" type="presParOf" srcId="{57595885-5309-4B78-8705-FE00200E781F}" destId="{E124A616-E1B4-4DAD-B55B-916B7B15FAA8}" srcOrd="0" destOrd="0" presId="urn:microsoft.com/office/officeart/2005/8/layout/hList2"/>
    <dgm:cxn modelId="{CC0961D7-3134-476E-9C5F-643E92AA80EB}" type="presParOf" srcId="{E124A616-E1B4-4DAD-B55B-916B7B15FAA8}" destId="{7B6EB0B8-2B9F-41CF-ABD3-915D18B152F6}" srcOrd="0" destOrd="0" presId="urn:microsoft.com/office/officeart/2005/8/layout/hList2"/>
    <dgm:cxn modelId="{5D2C88CD-2672-4796-9F20-7CE374789CD2}" type="presParOf" srcId="{E124A616-E1B4-4DAD-B55B-916B7B15FAA8}" destId="{A2D6D20B-D07C-4021-B101-EDE11757D9A8}" srcOrd="1" destOrd="0" presId="urn:microsoft.com/office/officeart/2005/8/layout/hList2"/>
    <dgm:cxn modelId="{50CCA1AD-23B1-4BA2-A31E-6EEBA7D23F6D}" type="presParOf" srcId="{E124A616-E1B4-4DAD-B55B-916B7B15FAA8}" destId="{C3B46E14-EFEE-4AD3-B672-A50C6617EDCE}" srcOrd="2" destOrd="0" presId="urn:microsoft.com/office/officeart/2005/8/layout/hList2"/>
    <dgm:cxn modelId="{B6FE5654-0856-4D1A-AA50-CE1104B7340B}" type="presParOf" srcId="{57595885-5309-4B78-8705-FE00200E781F}" destId="{EA82E919-EC3B-469E-B3E8-EAC5BDCE3510}" srcOrd="1" destOrd="0" presId="urn:microsoft.com/office/officeart/2005/8/layout/hList2"/>
    <dgm:cxn modelId="{DB86ADCE-7935-43A2-BB89-8A506925FB33}" type="presParOf" srcId="{57595885-5309-4B78-8705-FE00200E781F}" destId="{8E4DBFC7-D944-4725-931E-ECE835CD982D}" srcOrd="2" destOrd="0" presId="urn:microsoft.com/office/officeart/2005/8/layout/hList2"/>
    <dgm:cxn modelId="{421103F3-ED95-4F2A-9249-918E7F5DD048}" type="presParOf" srcId="{8E4DBFC7-D944-4725-931E-ECE835CD982D}" destId="{18989255-269C-4CF1-8CC7-B6863BD59575}" srcOrd="0" destOrd="0" presId="urn:microsoft.com/office/officeart/2005/8/layout/hList2"/>
    <dgm:cxn modelId="{4A543A3C-0ED0-4061-A1BE-65A9CCF3C377}" type="presParOf" srcId="{8E4DBFC7-D944-4725-931E-ECE835CD982D}" destId="{291A6E87-673C-486B-848C-B9C24BA1DC5A}" srcOrd="1" destOrd="0" presId="urn:microsoft.com/office/officeart/2005/8/layout/hList2"/>
    <dgm:cxn modelId="{AA38B2A6-A6A1-4E60-8E82-B0A70ECB0704}" type="presParOf" srcId="{8E4DBFC7-D944-4725-931E-ECE835CD982D}" destId="{2D428D8D-87DE-4670-81FC-BD065D36F0F6}" srcOrd="2" destOrd="0" presId="urn:microsoft.com/office/officeart/2005/8/layout/hList2"/>
    <dgm:cxn modelId="{7E1AA049-36B1-4CBA-A616-32D400F4AD85}" type="presParOf" srcId="{57595885-5309-4B78-8705-FE00200E781F}" destId="{C1AC9633-ECF3-46FC-BD86-0F28E84B376B}" srcOrd="3" destOrd="0" presId="urn:microsoft.com/office/officeart/2005/8/layout/hList2"/>
    <dgm:cxn modelId="{66FA0571-E8A8-40A7-BB06-DA0574C5E3D3}" type="presParOf" srcId="{57595885-5309-4B78-8705-FE00200E781F}" destId="{9197FA04-0062-4743-83FD-1E8E43D11987}" srcOrd="4" destOrd="0" presId="urn:microsoft.com/office/officeart/2005/8/layout/hList2"/>
    <dgm:cxn modelId="{985238D5-E261-48A3-B9C2-43D7399F2EF4}" type="presParOf" srcId="{9197FA04-0062-4743-83FD-1E8E43D11987}" destId="{C0195E51-4893-4D7C-8995-68100593D622}" srcOrd="0" destOrd="0" presId="urn:microsoft.com/office/officeart/2005/8/layout/hList2"/>
    <dgm:cxn modelId="{EAD6DD33-2D44-4BED-B7B5-B7D0F581B175}" type="presParOf" srcId="{9197FA04-0062-4743-83FD-1E8E43D11987}" destId="{29BE974C-B10E-4451-A076-49DA7B980974}" srcOrd="1" destOrd="0" presId="urn:microsoft.com/office/officeart/2005/8/layout/hList2"/>
    <dgm:cxn modelId="{74275F6B-38DA-4B8B-BB72-3C25EB808032}" type="presParOf" srcId="{9197FA04-0062-4743-83FD-1E8E43D11987}" destId="{29AA212A-67E2-4517-8627-88CB4A273693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DD1369-AEE2-404E-B9D6-56B28CE2089C}" type="doc">
      <dgm:prSet loTypeId="urn:microsoft.com/office/officeart/2005/8/layout/hProcess11" loCatId="process" qsTypeId="urn:microsoft.com/office/officeart/2005/8/quickstyle/3d5" qsCatId="3D" csTypeId="urn:microsoft.com/office/officeart/2005/8/colors/accent1_2" csCatId="accent1" phldr="1"/>
      <dgm:spPr/>
    </dgm:pt>
    <dgm:pt modelId="{20E652CC-39D9-4034-B525-AA17650EE98A}">
      <dgm:prSet phldrT="[Texte]"/>
      <dgm:spPr/>
      <dgm:t>
        <a:bodyPr/>
        <a:lstStyle/>
        <a:p>
          <a:r>
            <a:rPr lang="fr-FR"/>
            <a:t>phase initiale </a:t>
          </a:r>
        </a:p>
      </dgm:t>
    </dgm:pt>
    <dgm:pt modelId="{2F09C566-BB8D-429D-AF68-4258F14454EA}" type="parTrans" cxnId="{4A468390-2270-4596-B391-93644D6FC4A8}">
      <dgm:prSet/>
      <dgm:spPr/>
      <dgm:t>
        <a:bodyPr/>
        <a:lstStyle/>
        <a:p>
          <a:endParaRPr lang="fr-FR"/>
        </a:p>
      </dgm:t>
    </dgm:pt>
    <dgm:pt modelId="{397D34AC-8F2C-407C-A180-04C77B539340}" type="sibTrans" cxnId="{4A468390-2270-4596-B391-93644D6FC4A8}">
      <dgm:prSet/>
      <dgm:spPr/>
      <dgm:t>
        <a:bodyPr/>
        <a:lstStyle/>
        <a:p>
          <a:endParaRPr lang="fr-FR"/>
        </a:p>
      </dgm:t>
    </dgm:pt>
    <dgm:pt modelId="{AE905572-A776-4565-9E3C-DED830369B0B}">
      <dgm:prSet phldrT="[Texte]"/>
      <dgm:spPr/>
      <dgm:t>
        <a:bodyPr/>
        <a:lstStyle/>
        <a:p>
          <a:r>
            <a:rPr lang="fr-FR"/>
            <a:t>phase Analyse</a:t>
          </a:r>
        </a:p>
      </dgm:t>
    </dgm:pt>
    <dgm:pt modelId="{A1A98EB4-53B7-42D1-B05C-A475087EABB6}" type="parTrans" cxnId="{B59B3407-A6C2-442E-AF26-9CFE3134582E}">
      <dgm:prSet/>
      <dgm:spPr/>
      <dgm:t>
        <a:bodyPr/>
        <a:lstStyle/>
        <a:p>
          <a:endParaRPr lang="fr-FR"/>
        </a:p>
      </dgm:t>
    </dgm:pt>
    <dgm:pt modelId="{8FAE7867-298F-4CB3-8F59-3D64B7DE4F71}" type="sibTrans" cxnId="{B59B3407-A6C2-442E-AF26-9CFE3134582E}">
      <dgm:prSet/>
      <dgm:spPr/>
      <dgm:t>
        <a:bodyPr/>
        <a:lstStyle/>
        <a:p>
          <a:endParaRPr lang="fr-FR"/>
        </a:p>
      </dgm:t>
    </dgm:pt>
    <dgm:pt modelId="{1A3DA6FC-7042-4FC6-8B67-8815B4346957}">
      <dgm:prSet phldrT="[Texte]"/>
      <dgm:spPr/>
      <dgm:t>
        <a:bodyPr/>
        <a:lstStyle/>
        <a:p>
          <a:r>
            <a:rPr lang="fr-FR"/>
            <a:t>phase Developpement</a:t>
          </a:r>
        </a:p>
      </dgm:t>
    </dgm:pt>
    <dgm:pt modelId="{1AAEB129-A67D-4721-A984-43DC5534D09C}" type="parTrans" cxnId="{0722733A-F5FD-40A2-9282-04C0995757B4}">
      <dgm:prSet/>
      <dgm:spPr/>
      <dgm:t>
        <a:bodyPr/>
        <a:lstStyle/>
        <a:p>
          <a:endParaRPr lang="fr-FR"/>
        </a:p>
      </dgm:t>
    </dgm:pt>
    <dgm:pt modelId="{30F5A5F8-7DB5-4D5D-BF9F-0FDF4C41A117}" type="sibTrans" cxnId="{0722733A-F5FD-40A2-9282-04C0995757B4}">
      <dgm:prSet/>
      <dgm:spPr/>
      <dgm:t>
        <a:bodyPr/>
        <a:lstStyle/>
        <a:p>
          <a:endParaRPr lang="fr-FR"/>
        </a:p>
      </dgm:t>
    </dgm:pt>
    <dgm:pt modelId="{16813623-ADE8-4303-B17D-CCF5936D91A7}">
      <dgm:prSet phldrT="[Texte]"/>
      <dgm:spPr/>
      <dgm:t>
        <a:bodyPr/>
        <a:lstStyle/>
        <a:p>
          <a:r>
            <a:rPr lang="fr-FR"/>
            <a:t>phase test</a:t>
          </a:r>
        </a:p>
      </dgm:t>
    </dgm:pt>
    <dgm:pt modelId="{E436ED1B-B2B2-4ACD-A8EC-FAC47790167D}" type="parTrans" cxnId="{3B529A7C-DD5E-4BB8-9514-2947E424BA0F}">
      <dgm:prSet/>
      <dgm:spPr/>
      <dgm:t>
        <a:bodyPr/>
        <a:lstStyle/>
        <a:p>
          <a:endParaRPr lang="fr-FR"/>
        </a:p>
      </dgm:t>
    </dgm:pt>
    <dgm:pt modelId="{0C935752-3AE9-494D-8F0F-376DA3EFE380}" type="sibTrans" cxnId="{3B529A7C-DD5E-4BB8-9514-2947E424BA0F}">
      <dgm:prSet/>
      <dgm:spPr/>
      <dgm:t>
        <a:bodyPr/>
        <a:lstStyle/>
        <a:p>
          <a:endParaRPr lang="fr-FR"/>
        </a:p>
      </dgm:t>
    </dgm:pt>
    <dgm:pt modelId="{BB4130EE-01D4-405E-BD00-E1004D539178}">
      <dgm:prSet phldrT="[Texte]"/>
      <dgm:spPr/>
      <dgm:t>
        <a:bodyPr/>
        <a:lstStyle/>
        <a:p>
          <a:r>
            <a:rPr lang="fr-FR" dirty="0"/>
            <a:t>phase implémentation </a:t>
          </a:r>
        </a:p>
      </dgm:t>
    </dgm:pt>
    <dgm:pt modelId="{CF4BE019-8FB8-426A-8DE9-B7BCE1AFFA8F}" type="parTrans" cxnId="{74EB9B3A-A781-4AD4-ADFB-9BC285240D63}">
      <dgm:prSet/>
      <dgm:spPr/>
      <dgm:t>
        <a:bodyPr/>
        <a:lstStyle/>
        <a:p>
          <a:endParaRPr lang="fr-FR"/>
        </a:p>
      </dgm:t>
    </dgm:pt>
    <dgm:pt modelId="{1B04E5FA-2BBE-4D3B-895F-117E66328EAA}" type="sibTrans" cxnId="{74EB9B3A-A781-4AD4-ADFB-9BC285240D63}">
      <dgm:prSet/>
      <dgm:spPr/>
      <dgm:t>
        <a:bodyPr/>
        <a:lstStyle/>
        <a:p>
          <a:endParaRPr lang="fr-FR"/>
        </a:p>
      </dgm:t>
    </dgm:pt>
    <dgm:pt modelId="{91F11BF6-B367-4755-9339-DA786515A2AF}">
      <dgm:prSet phldrT="[Texte]"/>
      <dgm:spPr/>
      <dgm:t>
        <a:bodyPr/>
        <a:lstStyle/>
        <a:p>
          <a:r>
            <a:rPr lang="fr-FR"/>
            <a:t>phase finale</a:t>
          </a:r>
        </a:p>
      </dgm:t>
    </dgm:pt>
    <dgm:pt modelId="{A1741299-AEDB-480F-8CC6-2A6C56E2CC76}" type="parTrans" cxnId="{16D03647-3569-47F7-B2FB-15C869489EC7}">
      <dgm:prSet/>
      <dgm:spPr/>
      <dgm:t>
        <a:bodyPr/>
        <a:lstStyle/>
        <a:p>
          <a:endParaRPr lang="fr-FR"/>
        </a:p>
      </dgm:t>
    </dgm:pt>
    <dgm:pt modelId="{294B4ED1-6A97-44BB-A101-58A31A4028B2}" type="sibTrans" cxnId="{16D03647-3569-47F7-B2FB-15C869489EC7}">
      <dgm:prSet/>
      <dgm:spPr/>
      <dgm:t>
        <a:bodyPr/>
        <a:lstStyle/>
        <a:p>
          <a:endParaRPr lang="fr-FR"/>
        </a:p>
      </dgm:t>
    </dgm:pt>
    <dgm:pt modelId="{F0C4EA4C-A69E-4EBE-98DF-348B97CDE95F}" type="pres">
      <dgm:prSet presAssocID="{D4DD1369-AEE2-404E-B9D6-56B28CE2089C}" presName="Name0" presStyleCnt="0">
        <dgm:presLayoutVars>
          <dgm:dir/>
          <dgm:resizeHandles val="exact"/>
        </dgm:presLayoutVars>
      </dgm:prSet>
      <dgm:spPr/>
    </dgm:pt>
    <dgm:pt modelId="{0C28B570-E0AB-47D4-8D91-E2FB7F5FFF6E}" type="pres">
      <dgm:prSet presAssocID="{D4DD1369-AEE2-404E-B9D6-56B28CE2089C}" presName="arrow" presStyleLbl="bgShp" presStyleIdx="0" presStyleCnt="1"/>
      <dgm:spPr/>
    </dgm:pt>
    <dgm:pt modelId="{FE4EFB37-AFE1-4F88-97E7-289DD1396939}" type="pres">
      <dgm:prSet presAssocID="{D4DD1369-AEE2-404E-B9D6-56B28CE2089C}" presName="points" presStyleCnt="0"/>
      <dgm:spPr/>
    </dgm:pt>
    <dgm:pt modelId="{4BF6FE0A-4C70-4659-BAB0-D693F8F3FCF6}" type="pres">
      <dgm:prSet presAssocID="{20E652CC-39D9-4034-B525-AA17650EE98A}" presName="compositeA" presStyleCnt="0"/>
      <dgm:spPr/>
    </dgm:pt>
    <dgm:pt modelId="{C6059233-BB07-414C-B1D6-A7F51C71EEFA}" type="pres">
      <dgm:prSet presAssocID="{20E652CC-39D9-4034-B525-AA17650EE98A}" presName="textA" presStyleLbl="revTx" presStyleIdx="0" presStyleCnt="6">
        <dgm:presLayoutVars>
          <dgm:bulletEnabled val="1"/>
        </dgm:presLayoutVars>
      </dgm:prSet>
      <dgm:spPr/>
    </dgm:pt>
    <dgm:pt modelId="{276B063F-EC20-4EE6-976A-1A70DBB7C497}" type="pres">
      <dgm:prSet presAssocID="{20E652CC-39D9-4034-B525-AA17650EE98A}" presName="circleA" presStyleLbl="node1" presStyleIdx="0" presStyleCnt="6"/>
      <dgm:spPr/>
    </dgm:pt>
    <dgm:pt modelId="{BB65EC9C-835F-484B-8C03-3872278D4BC0}" type="pres">
      <dgm:prSet presAssocID="{20E652CC-39D9-4034-B525-AA17650EE98A}" presName="spaceA" presStyleCnt="0"/>
      <dgm:spPr/>
    </dgm:pt>
    <dgm:pt modelId="{552206B9-F129-47C9-85AC-26D79738A446}" type="pres">
      <dgm:prSet presAssocID="{397D34AC-8F2C-407C-A180-04C77B539340}" presName="space" presStyleCnt="0"/>
      <dgm:spPr/>
    </dgm:pt>
    <dgm:pt modelId="{7EA45A0E-D1A7-4ACD-9478-A0E98CDCA031}" type="pres">
      <dgm:prSet presAssocID="{AE905572-A776-4565-9E3C-DED830369B0B}" presName="compositeB" presStyleCnt="0"/>
      <dgm:spPr/>
    </dgm:pt>
    <dgm:pt modelId="{8E155992-B927-4AA3-87BF-E900C5BE22B0}" type="pres">
      <dgm:prSet presAssocID="{AE905572-A776-4565-9E3C-DED830369B0B}" presName="textB" presStyleLbl="revTx" presStyleIdx="1" presStyleCnt="6">
        <dgm:presLayoutVars>
          <dgm:bulletEnabled val="1"/>
        </dgm:presLayoutVars>
      </dgm:prSet>
      <dgm:spPr/>
    </dgm:pt>
    <dgm:pt modelId="{12F5E508-35F6-4F3E-B75D-738128E95CE1}" type="pres">
      <dgm:prSet presAssocID="{AE905572-A776-4565-9E3C-DED830369B0B}" presName="circleB" presStyleLbl="node1" presStyleIdx="1" presStyleCnt="6"/>
      <dgm:spPr/>
    </dgm:pt>
    <dgm:pt modelId="{A903D23B-028C-4EEF-92D9-E420B9272BA6}" type="pres">
      <dgm:prSet presAssocID="{AE905572-A776-4565-9E3C-DED830369B0B}" presName="spaceB" presStyleCnt="0"/>
      <dgm:spPr/>
    </dgm:pt>
    <dgm:pt modelId="{E8FDAE8C-62FE-4CA9-9A78-14F3FF56AB52}" type="pres">
      <dgm:prSet presAssocID="{8FAE7867-298F-4CB3-8F59-3D64B7DE4F71}" presName="space" presStyleCnt="0"/>
      <dgm:spPr/>
    </dgm:pt>
    <dgm:pt modelId="{488FAA65-F5A3-4E40-A57A-7D28C14D73CB}" type="pres">
      <dgm:prSet presAssocID="{1A3DA6FC-7042-4FC6-8B67-8815B4346957}" presName="compositeA" presStyleCnt="0"/>
      <dgm:spPr/>
    </dgm:pt>
    <dgm:pt modelId="{218F92D7-8154-461A-A2A7-55CD9FE16DB6}" type="pres">
      <dgm:prSet presAssocID="{1A3DA6FC-7042-4FC6-8B67-8815B4346957}" presName="textA" presStyleLbl="revTx" presStyleIdx="2" presStyleCnt="6">
        <dgm:presLayoutVars>
          <dgm:bulletEnabled val="1"/>
        </dgm:presLayoutVars>
      </dgm:prSet>
      <dgm:spPr/>
    </dgm:pt>
    <dgm:pt modelId="{62D39CAB-E7B9-4ECB-82F1-4CE86000C277}" type="pres">
      <dgm:prSet presAssocID="{1A3DA6FC-7042-4FC6-8B67-8815B4346957}" presName="circleA" presStyleLbl="node1" presStyleIdx="2" presStyleCnt="6"/>
      <dgm:spPr>
        <a:solidFill>
          <a:srgbClr val="FF0000"/>
        </a:solidFill>
      </dgm:spPr>
    </dgm:pt>
    <dgm:pt modelId="{A36CE3FB-2792-4E9E-A352-3BD79FFDC5F2}" type="pres">
      <dgm:prSet presAssocID="{1A3DA6FC-7042-4FC6-8B67-8815B4346957}" presName="spaceA" presStyleCnt="0"/>
      <dgm:spPr/>
    </dgm:pt>
    <dgm:pt modelId="{779166CA-C3CF-4DDC-9D6E-0DBCC86995BD}" type="pres">
      <dgm:prSet presAssocID="{30F5A5F8-7DB5-4D5D-BF9F-0FDF4C41A117}" presName="space" presStyleCnt="0"/>
      <dgm:spPr/>
    </dgm:pt>
    <dgm:pt modelId="{1215D806-1EC8-42EF-9190-393151261E03}" type="pres">
      <dgm:prSet presAssocID="{BB4130EE-01D4-405E-BD00-E1004D539178}" presName="compositeB" presStyleCnt="0"/>
      <dgm:spPr/>
    </dgm:pt>
    <dgm:pt modelId="{1D23F72A-FF2F-470B-BDA8-1029564E898C}" type="pres">
      <dgm:prSet presAssocID="{BB4130EE-01D4-405E-BD00-E1004D539178}" presName="textB" presStyleLbl="revTx" presStyleIdx="3" presStyleCnt="6">
        <dgm:presLayoutVars>
          <dgm:bulletEnabled val="1"/>
        </dgm:presLayoutVars>
      </dgm:prSet>
      <dgm:spPr/>
    </dgm:pt>
    <dgm:pt modelId="{6EB21988-701D-49A4-B6AD-D00F6CF58E1F}" type="pres">
      <dgm:prSet presAssocID="{BB4130EE-01D4-405E-BD00-E1004D539178}" presName="circleB" presStyleLbl="node1" presStyleIdx="3" presStyleCnt="6"/>
      <dgm:spPr/>
    </dgm:pt>
    <dgm:pt modelId="{6D5613C8-3936-4A07-AF7E-8FA29148832E}" type="pres">
      <dgm:prSet presAssocID="{BB4130EE-01D4-405E-BD00-E1004D539178}" presName="spaceB" presStyleCnt="0"/>
      <dgm:spPr/>
    </dgm:pt>
    <dgm:pt modelId="{1544EB78-4D46-4BC6-B32B-35793A327EF3}" type="pres">
      <dgm:prSet presAssocID="{1B04E5FA-2BBE-4D3B-895F-117E66328EAA}" presName="space" presStyleCnt="0"/>
      <dgm:spPr/>
    </dgm:pt>
    <dgm:pt modelId="{B148992E-AB64-42A2-A7EC-9984CCD74544}" type="pres">
      <dgm:prSet presAssocID="{16813623-ADE8-4303-B17D-CCF5936D91A7}" presName="compositeA" presStyleCnt="0"/>
      <dgm:spPr/>
    </dgm:pt>
    <dgm:pt modelId="{943D231C-9229-4929-BB31-4211E37364D5}" type="pres">
      <dgm:prSet presAssocID="{16813623-ADE8-4303-B17D-CCF5936D91A7}" presName="textA" presStyleLbl="revTx" presStyleIdx="4" presStyleCnt="6">
        <dgm:presLayoutVars>
          <dgm:bulletEnabled val="1"/>
        </dgm:presLayoutVars>
      </dgm:prSet>
      <dgm:spPr/>
    </dgm:pt>
    <dgm:pt modelId="{74DF5CA6-EE16-4896-9D88-0F2BF10274B7}" type="pres">
      <dgm:prSet presAssocID="{16813623-ADE8-4303-B17D-CCF5936D91A7}" presName="circleA" presStyleLbl="node1" presStyleIdx="4" presStyleCnt="6"/>
      <dgm:spPr/>
    </dgm:pt>
    <dgm:pt modelId="{41241EEF-A998-4C42-8A3C-58B999DB8063}" type="pres">
      <dgm:prSet presAssocID="{16813623-ADE8-4303-B17D-CCF5936D91A7}" presName="spaceA" presStyleCnt="0"/>
      <dgm:spPr/>
    </dgm:pt>
    <dgm:pt modelId="{DC521003-05C2-43CC-A5E1-85294F2406BE}" type="pres">
      <dgm:prSet presAssocID="{0C935752-3AE9-494D-8F0F-376DA3EFE380}" presName="space" presStyleCnt="0"/>
      <dgm:spPr/>
    </dgm:pt>
    <dgm:pt modelId="{804E250E-10E2-403F-9A80-B06F0375F212}" type="pres">
      <dgm:prSet presAssocID="{91F11BF6-B367-4755-9339-DA786515A2AF}" presName="compositeB" presStyleCnt="0"/>
      <dgm:spPr/>
    </dgm:pt>
    <dgm:pt modelId="{B7463B5E-69DD-41CD-BB7A-ADCF1B725FBD}" type="pres">
      <dgm:prSet presAssocID="{91F11BF6-B367-4755-9339-DA786515A2AF}" presName="textB" presStyleLbl="revTx" presStyleIdx="5" presStyleCnt="6">
        <dgm:presLayoutVars>
          <dgm:bulletEnabled val="1"/>
        </dgm:presLayoutVars>
      </dgm:prSet>
      <dgm:spPr/>
    </dgm:pt>
    <dgm:pt modelId="{A9309AF5-C5DE-4142-82DB-34D1411C9F50}" type="pres">
      <dgm:prSet presAssocID="{91F11BF6-B367-4755-9339-DA786515A2AF}" presName="circleB" presStyleLbl="node1" presStyleIdx="5" presStyleCnt="6"/>
      <dgm:spPr/>
    </dgm:pt>
    <dgm:pt modelId="{AAA72A68-7A93-4B4E-B666-2591BE21FDD8}" type="pres">
      <dgm:prSet presAssocID="{91F11BF6-B367-4755-9339-DA786515A2AF}" presName="spaceB" presStyleCnt="0"/>
      <dgm:spPr/>
    </dgm:pt>
  </dgm:ptLst>
  <dgm:cxnLst>
    <dgm:cxn modelId="{B59B3407-A6C2-442E-AF26-9CFE3134582E}" srcId="{D4DD1369-AEE2-404E-B9D6-56B28CE2089C}" destId="{AE905572-A776-4565-9E3C-DED830369B0B}" srcOrd="1" destOrd="0" parTransId="{A1A98EB4-53B7-42D1-B05C-A475087EABB6}" sibTransId="{8FAE7867-298F-4CB3-8F59-3D64B7DE4F71}"/>
    <dgm:cxn modelId="{C9404F13-8B3B-4E43-834F-EA26A397725C}" type="presOf" srcId="{16813623-ADE8-4303-B17D-CCF5936D91A7}" destId="{943D231C-9229-4929-BB31-4211E37364D5}" srcOrd="0" destOrd="0" presId="urn:microsoft.com/office/officeart/2005/8/layout/hProcess11"/>
    <dgm:cxn modelId="{605BF41F-99A3-48E2-985F-8D330E3CDACB}" type="presOf" srcId="{AE905572-A776-4565-9E3C-DED830369B0B}" destId="{8E155992-B927-4AA3-87BF-E900C5BE22B0}" srcOrd="0" destOrd="0" presId="urn:microsoft.com/office/officeart/2005/8/layout/hProcess11"/>
    <dgm:cxn modelId="{04C4B830-633C-4477-A74B-770C73DAAD91}" type="presOf" srcId="{1A3DA6FC-7042-4FC6-8B67-8815B4346957}" destId="{218F92D7-8154-461A-A2A7-55CD9FE16DB6}" srcOrd="0" destOrd="0" presId="urn:microsoft.com/office/officeart/2005/8/layout/hProcess11"/>
    <dgm:cxn modelId="{0722733A-F5FD-40A2-9282-04C0995757B4}" srcId="{D4DD1369-AEE2-404E-B9D6-56B28CE2089C}" destId="{1A3DA6FC-7042-4FC6-8B67-8815B4346957}" srcOrd="2" destOrd="0" parTransId="{1AAEB129-A67D-4721-A984-43DC5534D09C}" sibTransId="{30F5A5F8-7DB5-4D5D-BF9F-0FDF4C41A117}"/>
    <dgm:cxn modelId="{74EB9B3A-A781-4AD4-ADFB-9BC285240D63}" srcId="{D4DD1369-AEE2-404E-B9D6-56B28CE2089C}" destId="{BB4130EE-01D4-405E-BD00-E1004D539178}" srcOrd="3" destOrd="0" parTransId="{CF4BE019-8FB8-426A-8DE9-B7BCE1AFFA8F}" sibTransId="{1B04E5FA-2BBE-4D3B-895F-117E66328EAA}"/>
    <dgm:cxn modelId="{16D03647-3569-47F7-B2FB-15C869489EC7}" srcId="{D4DD1369-AEE2-404E-B9D6-56B28CE2089C}" destId="{91F11BF6-B367-4755-9339-DA786515A2AF}" srcOrd="5" destOrd="0" parTransId="{A1741299-AEDB-480F-8CC6-2A6C56E2CC76}" sibTransId="{294B4ED1-6A97-44BB-A101-58A31A4028B2}"/>
    <dgm:cxn modelId="{98C20649-B948-4FBF-846D-536D2E447A9E}" type="presOf" srcId="{D4DD1369-AEE2-404E-B9D6-56B28CE2089C}" destId="{F0C4EA4C-A69E-4EBE-98DF-348B97CDE95F}" srcOrd="0" destOrd="0" presId="urn:microsoft.com/office/officeart/2005/8/layout/hProcess11"/>
    <dgm:cxn modelId="{3B529A7C-DD5E-4BB8-9514-2947E424BA0F}" srcId="{D4DD1369-AEE2-404E-B9D6-56B28CE2089C}" destId="{16813623-ADE8-4303-B17D-CCF5936D91A7}" srcOrd="4" destOrd="0" parTransId="{E436ED1B-B2B2-4ACD-A8EC-FAC47790167D}" sibTransId="{0C935752-3AE9-494D-8F0F-376DA3EFE380}"/>
    <dgm:cxn modelId="{61672789-2AC1-4639-88F9-8F0A96D2F46A}" type="presOf" srcId="{91F11BF6-B367-4755-9339-DA786515A2AF}" destId="{B7463B5E-69DD-41CD-BB7A-ADCF1B725FBD}" srcOrd="0" destOrd="0" presId="urn:microsoft.com/office/officeart/2005/8/layout/hProcess11"/>
    <dgm:cxn modelId="{4A468390-2270-4596-B391-93644D6FC4A8}" srcId="{D4DD1369-AEE2-404E-B9D6-56B28CE2089C}" destId="{20E652CC-39D9-4034-B525-AA17650EE98A}" srcOrd="0" destOrd="0" parTransId="{2F09C566-BB8D-429D-AF68-4258F14454EA}" sibTransId="{397D34AC-8F2C-407C-A180-04C77B539340}"/>
    <dgm:cxn modelId="{9F4FA8D1-31BC-47D3-A92F-91BF346E7E63}" type="presOf" srcId="{BB4130EE-01D4-405E-BD00-E1004D539178}" destId="{1D23F72A-FF2F-470B-BDA8-1029564E898C}" srcOrd="0" destOrd="0" presId="urn:microsoft.com/office/officeart/2005/8/layout/hProcess11"/>
    <dgm:cxn modelId="{D97F81FE-6C9A-4135-92AF-E5DB20DC9020}" type="presOf" srcId="{20E652CC-39D9-4034-B525-AA17650EE98A}" destId="{C6059233-BB07-414C-B1D6-A7F51C71EEFA}" srcOrd="0" destOrd="0" presId="urn:microsoft.com/office/officeart/2005/8/layout/hProcess11"/>
    <dgm:cxn modelId="{2DC92EC4-B1B8-4766-BFAE-3FF8F83C10C4}" type="presParOf" srcId="{F0C4EA4C-A69E-4EBE-98DF-348B97CDE95F}" destId="{0C28B570-E0AB-47D4-8D91-E2FB7F5FFF6E}" srcOrd="0" destOrd="0" presId="urn:microsoft.com/office/officeart/2005/8/layout/hProcess11"/>
    <dgm:cxn modelId="{BFD69BC9-C7B9-46B7-9624-EB808A3C4D14}" type="presParOf" srcId="{F0C4EA4C-A69E-4EBE-98DF-348B97CDE95F}" destId="{FE4EFB37-AFE1-4F88-97E7-289DD1396939}" srcOrd="1" destOrd="0" presId="urn:microsoft.com/office/officeart/2005/8/layout/hProcess11"/>
    <dgm:cxn modelId="{C52BC02A-213E-4AA0-96D6-F35C579039C1}" type="presParOf" srcId="{FE4EFB37-AFE1-4F88-97E7-289DD1396939}" destId="{4BF6FE0A-4C70-4659-BAB0-D693F8F3FCF6}" srcOrd="0" destOrd="0" presId="urn:microsoft.com/office/officeart/2005/8/layout/hProcess11"/>
    <dgm:cxn modelId="{D8252D90-62A5-45BC-9E56-A798AD5E48EA}" type="presParOf" srcId="{4BF6FE0A-4C70-4659-BAB0-D693F8F3FCF6}" destId="{C6059233-BB07-414C-B1D6-A7F51C71EEFA}" srcOrd="0" destOrd="0" presId="urn:microsoft.com/office/officeart/2005/8/layout/hProcess11"/>
    <dgm:cxn modelId="{82A5A7E1-3205-4F20-9EBC-B256325931EC}" type="presParOf" srcId="{4BF6FE0A-4C70-4659-BAB0-D693F8F3FCF6}" destId="{276B063F-EC20-4EE6-976A-1A70DBB7C497}" srcOrd="1" destOrd="0" presId="urn:microsoft.com/office/officeart/2005/8/layout/hProcess11"/>
    <dgm:cxn modelId="{BEFD883D-8473-4595-AFD7-A600F7EB3E39}" type="presParOf" srcId="{4BF6FE0A-4C70-4659-BAB0-D693F8F3FCF6}" destId="{BB65EC9C-835F-484B-8C03-3872278D4BC0}" srcOrd="2" destOrd="0" presId="urn:microsoft.com/office/officeart/2005/8/layout/hProcess11"/>
    <dgm:cxn modelId="{7DA6CF12-41B4-40B0-A76A-130A07CB086F}" type="presParOf" srcId="{FE4EFB37-AFE1-4F88-97E7-289DD1396939}" destId="{552206B9-F129-47C9-85AC-26D79738A446}" srcOrd="1" destOrd="0" presId="urn:microsoft.com/office/officeart/2005/8/layout/hProcess11"/>
    <dgm:cxn modelId="{E9C16377-07FB-48B3-906E-3E43C3661AE0}" type="presParOf" srcId="{FE4EFB37-AFE1-4F88-97E7-289DD1396939}" destId="{7EA45A0E-D1A7-4ACD-9478-A0E98CDCA031}" srcOrd="2" destOrd="0" presId="urn:microsoft.com/office/officeart/2005/8/layout/hProcess11"/>
    <dgm:cxn modelId="{ABC3F188-97D3-4598-8AE2-FE8CC9644B56}" type="presParOf" srcId="{7EA45A0E-D1A7-4ACD-9478-A0E98CDCA031}" destId="{8E155992-B927-4AA3-87BF-E900C5BE22B0}" srcOrd="0" destOrd="0" presId="urn:microsoft.com/office/officeart/2005/8/layout/hProcess11"/>
    <dgm:cxn modelId="{8F362351-8EF6-46AD-8FB1-F2D3AE122AD9}" type="presParOf" srcId="{7EA45A0E-D1A7-4ACD-9478-A0E98CDCA031}" destId="{12F5E508-35F6-4F3E-B75D-738128E95CE1}" srcOrd="1" destOrd="0" presId="urn:microsoft.com/office/officeart/2005/8/layout/hProcess11"/>
    <dgm:cxn modelId="{1A57AC4E-C91B-4418-B3F0-6EC380B6C6B0}" type="presParOf" srcId="{7EA45A0E-D1A7-4ACD-9478-A0E98CDCA031}" destId="{A903D23B-028C-4EEF-92D9-E420B9272BA6}" srcOrd="2" destOrd="0" presId="urn:microsoft.com/office/officeart/2005/8/layout/hProcess11"/>
    <dgm:cxn modelId="{7B5D0C7B-2D28-41D8-9C9A-9E2BD4074197}" type="presParOf" srcId="{FE4EFB37-AFE1-4F88-97E7-289DD1396939}" destId="{E8FDAE8C-62FE-4CA9-9A78-14F3FF56AB52}" srcOrd="3" destOrd="0" presId="urn:microsoft.com/office/officeart/2005/8/layout/hProcess11"/>
    <dgm:cxn modelId="{A27360F8-6DCE-474F-B340-80C23D56CAC5}" type="presParOf" srcId="{FE4EFB37-AFE1-4F88-97E7-289DD1396939}" destId="{488FAA65-F5A3-4E40-A57A-7D28C14D73CB}" srcOrd="4" destOrd="0" presId="urn:microsoft.com/office/officeart/2005/8/layout/hProcess11"/>
    <dgm:cxn modelId="{1A4DD3D1-A232-4A83-9882-99A7AC5ECFFD}" type="presParOf" srcId="{488FAA65-F5A3-4E40-A57A-7D28C14D73CB}" destId="{218F92D7-8154-461A-A2A7-55CD9FE16DB6}" srcOrd="0" destOrd="0" presId="urn:microsoft.com/office/officeart/2005/8/layout/hProcess11"/>
    <dgm:cxn modelId="{51F226A6-2130-4816-BABF-065B85234E08}" type="presParOf" srcId="{488FAA65-F5A3-4E40-A57A-7D28C14D73CB}" destId="{62D39CAB-E7B9-4ECB-82F1-4CE86000C277}" srcOrd="1" destOrd="0" presId="urn:microsoft.com/office/officeart/2005/8/layout/hProcess11"/>
    <dgm:cxn modelId="{40BC128A-1AD3-4BA1-87D9-A3D7C6B402E7}" type="presParOf" srcId="{488FAA65-F5A3-4E40-A57A-7D28C14D73CB}" destId="{A36CE3FB-2792-4E9E-A352-3BD79FFDC5F2}" srcOrd="2" destOrd="0" presId="urn:microsoft.com/office/officeart/2005/8/layout/hProcess11"/>
    <dgm:cxn modelId="{2A21558C-7223-4881-9C66-E96F161F7C3D}" type="presParOf" srcId="{FE4EFB37-AFE1-4F88-97E7-289DD1396939}" destId="{779166CA-C3CF-4DDC-9D6E-0DBCC86995BD}" srcOrd="5" destOrd="0" presId="urn:microsoft.com/office/officeart/2005/8/layout/hProcess11"/>
    <dgm:cxn modelId="{48AB661B-26CC-4245-8226-3D2A0A87085C}" type="presParOf" srcId="{FE4EFB37-AFE1-4F88-97E7-289DD1396939}" destId="{1215D806-1EC8-42EF-9190-393151261E03}" srcOrd="6" destOrd="0" presId="urn:microsoft.com/office/officeart/2005/8/layout/hProcess11"/>
    <dgm:cxn modelId="{817CF346-8EAD-41B3-AE63-65450473FF6F}" type="presParOf" srcId="{1215D806-1EC8-42EF-9190-393151261E03}" destId="{1D23F72A-FF2F-470B-BDA8-1029564E898C}" srcOrd="0" destOrd="0" presId="urn:microsoft.com/office/officeart/2005/8/layout/hProcess11"/>
    <dgm:cxn modelId="{D84D4F12-6E1F-4275-A53D-F485E327A782}" type="presParOf" srcId="{1215D806-1EC8-42EF-9190-393151261E03}" destId="{6EB21988-701D-49A4-B6AD-D00F6CF58E1F}" srcOrd="1" destOrd="0" presId="urn:microsoft.com/office/officeart/2005/8/layout/hProcess11"/>
    <dgm:cxn modelId="{73CD5688-D832-4A04-B755-B3ADDC13B125}" type="presParOf" srcId="{1215D806-1EC8-42EF-9190-393151261E03}" destId="{6D5613C8-3936-4A07-AF7E-8FA29148832E}" srcOrd="2" destOrd="0" presId="urn:microsoft.com/office/officeart/2005/8/layout/hProcess11"/>
    <dgm:cxn modelId="{F0D94298-53B8-4E55-B2A3-F6B2969894A8}" type="presParOf" srcId="{FE4EFB37-AFE1-4F88-97E7-289DD1396939}" destId="{1544EB78-4D46-4BC6-B32B-35793A327EF3}" srcOrd="7" destOrd="0" presId="urn:microsoft.com/office/officeart/2005/8/layout/hProcess11"/>
    <dgm:cxn modelId="{105FC95B-B36D-4D56-ADD2-4FE155039F0F}" type="presParOf" srcId="{FE4EFB37-AFE1-4F88-97E7-289DD1396939}" destId="{B148992E-AB64-42A2-A7EC-9984CCD74544}" srcOrd="8" destOrd="0" presId="urn:microsoft.com/office/officeart/2005/8/layout/hProcess11"/>
    <dgm:cxn modelId="{B4C32F56-1F8B-4372-ACEF-E73E620DA7F6}" type="presParOf" srcId="{B148992E-AB64-42A2-A7EC-9984CCD74544}" destId="{943D231C-9229-4929-BB31-4211E37364D5}" srcOrd="0" destOrd="0" presId="urn:microsoft.com/office/officeart/2005/8/layout/hProcess11"/>
    <dgm:cxn modelId="{C03F2B26-562A-4980-A8D4-91C6321CB1B8}" type="presParOf" srcId="{B148992E-AB64-42A2-A7EC-9984CCD74544}" destId="{74DF5CA6-EE16-4896-9D88-0F2BF10274B7}" srcOrd="1" destOrd="0" presId="urn:microsoft.com/office/officeart/2005/8/layout/hProcess11"/>
    <dgm:cxn modelId="{69C0EE8C-5697-43FB-844C-9B6E033C7161}" type="presParOf" srcId="{B148992E-AB64-42A2-A7EC-9984CCD74544}" destId="{41241EEF-A998-4C42-8A3C-58B999DB8063}" srcOrd="2" destOrd="0" presId="urn:microsoft.com/office/officeart/2005/8/layout/hProcess11"/>
    <dgm:cxn modelId="{CF974CDE-1A06-4996-BACA-764F070F950B}" type="presParOf" srcId="{FE4EFB37-AFE1-4F88-97E7-289DD1396939}" destId="{DC521003-05C2-43CC-A5E1-85294F2406BE}" srcOrd="9" destOrd="0" presId="urn:microsoft.com/office/officeart/2005/8/layout/hProcess11"/>
    <dgm:cxn modelId="{4949E589-E83E-474E-AA7A-344B19A8D566}" type="presParOf" srcId="{FE4EFB37-AFE1-4F88-97E7-289DD1396939}" destId="{804E250E-10E2-403F-9A80-B06F0375F212}" srcOrd="10" destOrd="0" presId="urn:microsoft.com/office/officeart/2005/8/layout/hProcess11"/>
    <dgm:cxn modelId="{F2488B9C-1883-4160-80B3-F599D67C9F55}" type="presParOf" srcId="{804E250E-10E2-403F-9A80-B06F0375F212}" destId="{B7463B5E-69DD-41CD-BB7A-ADCF1B725FBD}" srcOrd="0" destOrd="0" presId="urn:microsoft.com/office/officeart/2005/8/layout/hProcess11"/>
    <dgm:cxn modelId="{29AC1A07-840C-41DC-B5DD-0993B275B6BD}" type="presParOf" srcId="{804E250E-10E2-403F-9A80-B06F0375F212}" destId="{A9309AF5-C5DE-4142-82DB-34D1411C9F50}" srcOrd="1" destOrd="0" presId="urn:microsoft.com/office/officeart/2005/8/layout/hProcess11"/>
    <dgm:cxn modelId="{65C8DF17-4B08-4BAB-8164-B6B2B6E9E386}" type="presParOf" srcId="{804E250E-10E2-403F-9A80-B06F0375F212}" destId="{AAA72A68-7A93-4B4E-B666-2591BE21FDD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46E14-EFEE-4AD3-B672-A50C6617EDCE}">
      <dsp:nvSpPr>
        <dsp:cNvPr id="0" name=""/>
        <dsp:cNvSpPr/>
      </dsp:nvSpPr>
      <dsp:spPr>
        <a:xfrm rot="16200000">
          <a:off x="-1082958" y="1642494"/>
          <a:ext cx="2496312" cy="264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33134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Entrée</a:t>
          </a:r>
        </a:p>
      </dsp:txBody>
      <dsp:txXfrm>
        <a:off x="-1082958" y="1642494"/>
        <a:ext cx="2496312" cy="264340"/>
      </dsp:txXfrm>
    </dsp:sp>
    <dsp:sp modelId="{A2D6D20B-D07C-4021-B101-EDE11757D9A8}">
      <dsp:nvSpPr>
        <dsp:cNvPr id="0" name=""/>
        <dsp:cNvSpPr/>
      </dsp:nvSpPr>
      <dsp:spPr>
        <a:xfrm>
          <a:off x="297368" y="526509"/>
          <a:ext cx="1316698" cy="2496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33134" rIns="99568" bIns="99568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Plan de manegement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Charte de projet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Facteurs environmentals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Actifs organisationnels</a:t>
          </a:r>
        </a:p>
      </dsp:txBody>
      <dsp:txXfrm>
        <a:off x="297368" y="526509"/>
        <a:ext cx="1316698" cy="2496312"/>
      </dsp:txXfrm>
    </dsp:sp>
    <dsp:sp modelId="{7B6EB0B8-2B9F-41CF-ABD3-915D18B152F6}">
      <dsp:nvSpPr>
        <dsp:cNvPr id="0" name=""/>
        <dsp:cNvSpPr/>
      </dsp:nvSpPr>
      <dsp:spPr>
        <a:xfrm>
          <a:off x="33027" y="177578"/>
          <a:ext cx="528681" cy="52868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28D8D-87DE-4670-81FC-BD065D36F0F6}">
      <dsp:nvSpPr>
        <dsp:cNvPr id="0" name=""/>
        <dsp:cNvSpPr/>
      </dsp:nvSpPr>
      <dsp:spPr>
        <a:xfrm rot="16200000">
          <a:off x="836694" y="1642494"/>
          <a:ext cx="2496312" cy="264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33134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Outils et techniques</a:t>
          </a:r>
        </a:p>
      </dsp:txBody>
      <dsp:txXfrm>
        <a:off x="836694" y="1642494"/>
        <a:ext cx="2496312" cy="264340"/>
      </dsp:txXfrm>
    </dsp:sp>
    <dsp:sp modelId="{291A6E87-673C-486B-848C-B9C24BA1DC5A}">
      <dsp:nvSpPr>
        <dsp:cNvPr id="0" name=""/>
        <dsp:cNvSpPr/>
      </dsp:nvSpPr>
      <dsp:spPr>
        <a:xfrm>
          <a:off x="2217021" y="526509"/>
          <a:ext cx="1316698" cy="2496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33134" rIns="99568" bIns="99568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jugement de l'expert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Techniques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Reunions</a:t>
          </a:r>
        </a:p>
      </dsp:txBody>
      <dsp:txXfrm>
        <a:off x="2217021" y="526509"/>
        <a:ext cx="1316698" cy="2496312"/>
      </dsp:txXfrm>
    </dsp:sp>
    <dsp:sp modelId="{18989255-269C-4CF1-8CC7-B6863BD59575}">
      <dsp:nvSpPr>
        <dsp:cNvPr id="0" name=""/>
        <dsp:cNvSpPr/>
      </dsp:nvSpPr>
      <dsp:spPr>
        <a:xfrm>
          <a:off x="1952680" y="177578"/>
          <a:ext cx="528681" cy="528681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A212A-67E2-4517-8627-88CB4A273693}">
      <dsp:nvSpPr>
        <dsp:cNvPr id="0" name=""/>
        <dsp:cNvSpPr/>
      </dsp:nvSpPr>
      <dsp:spPr>
        <a:xfrm rot="16200000">
          <a:off x="2756347" y="1642494"/>
          <a:ext cx="2496312" cy="264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33134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Sortie</a:t>
          </a:r>
        </a:p>
      </dsp:txBody>
      <dsp:txXfrm>
        <a:off x="2756347" y="1642494"/>
        <a:ext cx="2496312" cy="264340"/>
      </dsp:txXfrm>
    </dsp:sp>
    <dsp:sp modelId="{29BE974C-B10E-4451-A076-49DA7B980974}">
      <dsp:nvSpPr>
        <dsp:cNvPr id="0" name=""/>
        <dsp:cNvSpPr/>
      </dsp:nvSpPr>
      <dsp:spPr>
        <a:xfrm>
          <a:off x="4136674" y="526509"/>
          <a:ext cx="1316698" cy="2496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33134" rIns="99568" bIns="99568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algorithme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Mise à jours des documents </a:t>
          </a:r>
        </a:p>
      </dsp:txBody>
      <dsp:txXfrm>
        <a:off x="4136674" y="526509"/>
        <a:ext cx="1316698" cy="2496312"/>
      </dsp:txXfrm>
    </dsp:sp>
    <dsp:sp modelId="{C0195E51-4893-4D7C-8995-68100593D622}">
      <dsp:nvSpPr>
        <dsp:cNvPr id="0" name=""/>
        <dsp:cNvSpPr/>
      </dsp:nvSpPr>
      <dsp:spPr>
        <a:xfrm>
          <a:off x="3872333" y="177578"/>
          <a:ext cx="528681" cy="52868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8B570-E0AB-47D4-8D91-E2FB7F5FFF6E}">
      <dsp:nvSpPr>
        <dsp:cNvPr id="0" name=""/>
        <dsp:cNvSpPr/>
      </dsp:nvSpPr>
      <dsp:spPr>
        <a:xfrm>
          <a:off x="0" y="1100107"/>
          <a:ext cx="9728462" cy="146681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59233-BB07-414C-B1D6-A7F51C71EEFA}">
      <dsp:nvSpPr>
        <dsp:cNvPr id="0" name=""/>
        <dsp:cNvSpPr/>
      </dsp:nvSpPr>
      <dsp:spPr>
        <a:xfrm>
          <a:off x="2404" y="0"/>
          <a:ext cx="1400129" cy="1466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phase initiale </a:t>
          </a:r>
        </a:p>
      </dsp:txBody>
      <dsp:txXfrm>
        <a:off x="2404" y="0"/>
        <a:ext cx="1400129" cy="1466810"/>
      </dsp:txXfrm>
    </dsp:sp>
    <dsp:sp modelId="{276B063F-EC20-4EE6-976A-1A70DBB7C497}">
      <dsp:nvSpPr>
        <dsp:cNvPr id="0" name=""/>
        <dsp:cNvSpPr/>
      </dsp:nvSpPr>
      <dsp:spPr>
        <a:xfrm>
          <a:off x="519118" y="1650161"/>
          <a:ext cx="366702" cy="3667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55992-B927-4AA3-87BF-E900C5BE22B0}">
      <dsp:nvSpPr>
        <dsp:cNvPr id="0" name=""/>
        <dsp:cNvSpPr/>
      </dsp:nvSpPr>
      <dsp:spPr>
        <a:xfrm>
          <a:off x="1472540" y="2200214"/>
          <a:ext cx="1400129" cy="1466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phase Analyse</a:t>
          </a:r>
        </a:p>
      </dsp:txBody>
      <dsp:txXfrm>
        <a:off x="1472540" y="2200214"/>
        <a:ext cx="1400129" cy="1466810"/>
      </dsp:txXfrm>
    </dsp:sp>
    <dsp:sp modelId="{12F5E508-35F6-4F3E-B75D-738128E95CE1}">
      <dsp:nvSpPr>
        <dsp:cNvPr id="0" name=""/>
        <dsp:cNvSpPr/>
      </dsp:nvSpPr>
      <dsp:spPr>
        <a:xfrm>
          <a:off x="1989253" y="1650161"/>
          <a:ext cx="366702" cy="3667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F92D7-8154-461A-A2A7-55CD9FE16DB6}">
      <dsp:nvSpPr>
        <dsp:cNvPr id="0" name=""/>
        <dsp:cNvSpPr/>
      </dsp:nvSpPr>
      <dsp:spPr>
        <a:xfrm>
          <a:off x="2942675" y="0"/>
          <a:ext cx="1400129" cy="1466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phase Developpement</a:t>
          </a:r>
        </a:p>
      </dsp:txBody>
      <dsp:txXfrm>
        <a:off x="2942675" y="0"/>
        <a:ext cx="1400129" cy="1466810"/>
      </dsp:txXfrm>
    </dsp:sp>
    <dsp:sp modelId="{62D39CAB-E7B9-4ECB-82F1-4CE86000C277}">
      <dsp:nvSpPr>
        <dsp:cNvPr id="0" name=""/>
        <dsp:cNvSpPr/>
      </dsp:nvSpPr>
      <dsp:spPr>
        <a:xfrm>
          <a:off x="3459389" y="1650161"/>
          <a:ext cx="366702" cy="366702"/>
        </a:xfrm>
        <a:prstGeom prst="ellipse">
          <a:avLst/>
        </a:prstGeom>
        <a:solidFill>
          <a:srgbClr val="FF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3F72A-FF2F-470B-BDA8-1029564E898C}">
      <dsp:nvSpPr>
        <dsp:cNvPr id="0" name=""/>
        <dsp:cNvSpPr/>
      </dsp:nvSpPr>
      <dsp:spPr>
        <a:xfrm>
          <a:off x="4412811" y="2200214"/>
          <a:ext cx="1400129" cy="1466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phase implémentation </a:t>
          </a:r>
        </a:p>
      </dsp:txBody>
      <dsp:txXfrm>
        <a:off x="4412811" y="2200214"/>
        <a:ext cx="1400129" cy="1466810"/>
      </dsp:txXfrm>
    </dsp:sp>
    <dsp:sp modelId="{6EB21988-701D-49A4-B6AD-D00F6CF58E1F}">
      <dsp:nvSpPr>
        <dsp:cNvPr id="0" name=""/>
        <dsp:cNvSpPr/>
      </dsp:nvSpPr>
      <dsp:spPr>
        <a:xfrm>
          <a:off x="4929524" y="1650161"/>
          <a:ext cx="366702" cy="3667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D231C-9229-4929-BB31-4211E37364D5}">
      <dsp:nvSpPr>
        <dsp:cNvPr id="0" name=""/>
        <dsp:cNvSpPr/>
      </dsp:nvSpPr>
      <dsp:spPr>
        <a:xfrm>
          <a:off x="5882947" y="0"/>
          <a:ext cx="1400129" cy="1466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phase test</a:t>
          </a:r>
        </a:p>
      </dsp:txBody>
      <dsp:txXfrm>
        <a:off x="5882947" y="0"/>
        <a:ext cx="1400129" cy="1466810"/>
      </dsp:txXfrm>
    </dsp:sp>
    <dsp:sp modelId="{74DF5CA6-EE16-4896-9D88-0F2BF10274B7}">
      <dsp:nvSpPr>
        <dsp:cNvPr id="0" name=""/>
        <dsp:cNvSpPr/>
      </dsp:nvSpPr>
      <dsp:spPr>
        <a:xfrm>
          <a:off x="6399660" y="1650161"/>
          <a:ext cx="366702" cy="3667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63B5E-69DD-41CD-BB7A-ADCF1B725FBD}">
      <dsp:nvSpPr>
        <dsp:cNvPr id="0" name=""/>
        <dsp:cNvSpPr/>
      </dsp:nvSpPr>
      <dsp:spPr>
        <a:xfrm>
          <a:off x="7353082" y="2200214"/>
          <a:ext cx="1400129" cy="1466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phase finale</a:t>
          </a:r>
        </a:p>
      </dsp:txBody>
      <dsp:txXfrm>
        <a:off x="7353082" y="2200214"/>
        <a:ext cx="1400129" cy="1466810"/>
      </dsp:txXfrm>
    </dsp:sp>
    <dsp:sp modelId="{A9309AF5-C5DE-4142-82DB-34D1411C9F50}">
      <dsp:nvSpPr>
        <dsp:cNvPr id="0" name=""/>
        <dsp:cNvSpPr/>
      </dsp:nvSpPr>
      <dsp:spPr>
        <a:xfrm>
          <a:off x="7869796" y="1650161"/>
          <a:ext cx="366702" cy="3667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1A3500-3400-4DCF-96C1-29E3895D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624" y="1298448"/>
            <a:ext cx="7194423" cy="2540127"/>
          </a:xfrm>
        </p:spPr>
        <p:txBody>
          <a:bodyPr>
            <a:normAutofit fontScale="90000"/>
          </a:bodyPr>
          <a:lstStyle/>
          <a:p>
            <a:r>
              <a:rPr lang="fr-FR" sz="6000" dirty="0">
                <a:solidFill>
                  <a:srgbClr val="0070C0"/>
                </a:solidFill>
              </a:rPr>
              <a:t>Détecteur d’activité dans un logement </a:t>
            </a:r>
            <a:br>
              <a:rPr lang="fr-FR" sz="6000" dirty="0">
                <a:solidFill>
                  <a:srgbClr val="0070C0"/>
                </a:solidFill>
              </a:rPr>
            </a:br>
            <a:r>
              <a:rPr lang="fr-FR" sz="6000" dirty="0">
                <a:solidFill>
                  <a:srgbClr val="0070C0"/>
                </a:solidFill>
              </a:rPr>
              <a:t>Projet N°: 242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748758-4EEF-4B53-B824-B20F8D4EA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553712"/>
            <a:ext cx="2643310" cy="1030934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>
                <a:solidFill>
                  <a:srgbClr val="0070C0"/>
                </a:solidFill>
              </a:rPr>
              <a:t>	</a:t>
            </a:r>
            <a:endParaRPr lang="fr-FR" dirty="0"/>
          </a:p>
        </p:txBody>
      </p:sp>
      <p:sp>
        <p:nvSpPr>
          <p:cNvPr id="12" name="Shape 105">
            <a:extLst>
              <a:ext uri="{FF2B5EF4-FFF2-40B4-BE49-F238E27FC236}">
                <a16:creationId xmlns:a16="http://schemas.microsoft.com/office/drawing/2014/main" id="{E0F9879C-CF18-40B1-BFFA-B73A2048D63D}"/>
              </a:ext>
            </a:extLst>
          </p:cNvPr>
          <p:cNvSpPr txBox="1"/>
          <p:nvPr/>
        </p:nvSpPr>
        <p:spPr>
          <a:xfrm>
            <a:off x="1100015" y="3810000"/>
            <a:ext cx="3657600" cy="37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lang="fr-FR" sz="259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Rédigé et présenté par:</a:t>
            </a:r>
          </a:p>
        </p:txBody>
      </p:sp>
    </p:spTree>
    <p:extLst>
      <p:ext uri="{BB962C8B-B14F-4D97-AF65-F5344CB8AC3E}">
        <p14:creationId xmlns:p14="http://schemas.microsoft.com/office/powerpoint/2010/main" val="423956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>
            <a:extLst>
              <a:ext uri="{FF2B5EF4-FFF2-40B4-BE49-F238E27FC236}">
                <a16:creationId xmlns:a16="http://schemas.microsoft.com/office/drawing/2014/main" id="{BF157C53-3A17-4F93-AB1B-5FB05C205000}"/>
              </a:ext>
            </a:extLst>
          </p:cNvPr>
          <p:cNvSpPr txBox="1"/>
          <p:nvPr/>
        </p:nvSpPr>
        <p:spPr>
          <a:xfrm>
            <a:off x="8211497" y="4315574"/>
            <a:ext cx="1149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Code l’API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AA8E14-F493-4842-BAB2-0AA86A70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MANAGEMENT DE PROJET</a:t>
            </a: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7A91457E-903C-4C14-BAFF-FA90C644FF80}"/>
              </a:ext>
            </a:extLst>
          </p:cNvPr>
          <p:cNvGrpSpPr/>
          <p:nvPr/>
        </p:nvGrpSpPr>
        <p:grpSpPr>
          <a:xfrm>
            <a:off x="3648075" y="951488"/>
            <a:ext cx="7693694" cy="5308037"/>
            <a:chOff x="0" y="0"/>
            <a:chExt cx="8633431" cy="4048226"/>
          </a:xfrm>
        </p:grpSpPr>
        <p:sp>
          <p:nvSpPr>
            <p:cNvPr id="5" name="Bande diagonale 4">
              <a:extLst>
                <a:ext uri="{FF2B5EF4-FFF2-40B4-BE49-F238E27FC236}">
                  <a16:creationId xmlns:a16="http://schemas.microsoft.com/office/drawing/2014/main" id="{0208C8A5-D8D8-43DB-83DF-AFA3D95DABB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7976" y="31816"/>
              <a:ext cx="2424943" cy="4016410"/>
            </a:xfrm>
            <a:prstGeom prst="diagStrip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6" name="Bande diagonale 5">
              <a:extLst>
                <a:ext uri="{FF2B5EF4-FFF2-40B4-BE49-F238E27FC236}">
                  <a16:creationId xmlns:a16="http://schemas.microsoft.com/office/drawing/2014/main" id="{53611D74-6BF8-451A-8F86-2A9BFCE8A7E2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815788" y="31816"/>
              <a:ext cx="2424943" cy="4016410"/>
            </a:xfrm>
            <a:prstGeom prst="diagStrip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7" name="Rectangle à coins arrondis 7">
              <a:extLst>
                <a:ext uri="{FF2B5EF4-FFF2-40B4-BE49-F238E27FC236}">
                  <a16:creationId xmlns:a16="http://schemas.microsoft.com/office/drawing/2014/main" id="{82273876-0411-4FFC-888C-40EA9F775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9053" y="68400"/>
              <a:ext cx="785813" cy="3905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/>
            </a:gradFill>
            <a:ln w="9525">
              <a:solidFill>
                <a:srgbClr val="96BF08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Aft>
                  <a:spcPts val="0"/>
                </a:spcAft>
              </a:pPr>
              <a:r>
                <a:rPr lang="fr-FR" sz="800" kern="1200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MS Mincho"/>
                </a:rPr>
                <a:t>Analyse des besoins </a:t>
              </a:r>
              <a:endParaRPr lang="fr-F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à coins arrondis 8">
              <a:extLst>
                <a:ext uri="{FF2B5EF4-FFF2-40B4-BE49-F238E27FC236}">
                  <a16:creationId xmlns:a16="http://schemas.microsoft.com/office/drawing/2014/main" id="{D4BC43A5-1645-4993-9DB8-122CA489A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958" y="643595"/>
              <a:ext cx="785813" cy="3905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/>
            </a:gradFill>
            <a:ln w="9525">
              <a:solidFill>
                <a:srgbClr val="96BF08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Aft>
                  <a:spcPts val="0"/>
                </a:spcAft>
              </a:pPr>
              <a:r>
                <a:rPr lang="fr-FR" sz="800" kern="1200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MS Mincho"/>
                </a:rPr>
                <a:t>Spécification</a:t>
              </a:r>
              <a:endParaRPr lang="fr-F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à coins arrondis 9">
              <a:extLst>
                <a:ext uri="{FF2B5EF4-FFF2-40B4-BE49-F238E27FC236}">
                  <a16:creationId xmlns:a16="http://schemas.microsoft.com/office/drawing/2014/main" id="{49487764-31A0-495E-987F-ACDE429BC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186" y="1298950"/>
              <a:ext cx="785813" cy="3905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/>
            </a:gradFill>
            <a:ln w="9525">
              <a:solidFill>
                <a:srgbClr val="96BF08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Aft>
                  <a:spcPts val="0"/>
                </a:spcAft>
              </a:pPr>
              <a:r>
                <a:rPr lang="fr-FR" sz="800" kern="1200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MS Mincho"/>
                </a:rPr>
                <a:t>Conception </a:t>
              </a:r>
              <a:endParaRPr lang="fr-F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à coins arrondis 10">
              <a:extLst>
                <a:ext uri="{FF2B5EF4-FFF2-40B4-BE49-F238E27FC236}">
                  <a16:creationId xmlns:a16="http://schemas.microsoft.com/office/drawing/2014/main" id="{4CA9BA1B-419C-43FE-BC66-67D98133C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464" y="1954302"/>
              <a:ext cx="785813" cy="3905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/>
            </a:gradFill>
            <a:ln w="9525">
              <a:solidFill>
                <a:srgbClr val="96BF08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Aft>
                  <a:spcPts val="0"/>
                </a:spcAft>
              </a:pPr>
              <a:r>
                <a:rPr lang="fr-FR" sz="800" kern="1200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MS Mincho"/>
                </a:rPr>
                <a:t>Conception détaillée</a:t>
              </a:r>
              <a:endParaRPr lang="fr-F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Rectangle à coins arrondis 11">
              <a:extLst>
                <a:ext uri="{FF2B5EF4-FFF2-40B4-BE49-F238E27FC236}">
                  <a16:creationId xmlns:a16="http://schemas.microsoft.com/office/drawing/2014/main" id="{F3755412-111C-4B07-85DC-CC5E4D6D9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824" y="2690869"/>
              <a:ext cx="785813" cy="3905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/>
            </a:gradFill>
            <a:ln w="9525">
              <a:solidFill>
                <a:srgbClr val="96BF08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Aft>
                  <a:spcPts val="0"/>
                </a:spcAft>
              </a:pPr>
              <a:r>
                <a:rPr lang="fr-FR" sz="800" kern="1200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MS Mincho"/>
                </a:rPr>
                <a:t>Codage</a:t>
              </a:r>
              <a:endParaRPr lang="fr-F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Rectangle à coins arrondis 12">
              <a:extLst>
                <a:ext uri="{FF2B5EF4-FFF2-40B4-BE49-F238E27FC236}">
                  <a16:creationId xmlns:a16="http://schemas.microsoft.com/office/drawing/2014/main" id="{D1AF3A49-55E0-4F67-AD32-C498A6E4B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061" y="1956029"/>
              <a:ext cx="785813" cy="3905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/>
            </a:gradFill>
            <a:ln w="9525">
              <a:solidFill>
                <a:srgbClr val="96BF08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Aft>
                  <a:spcPts val="0"/>
                </a:spcAft>
              </a:pPr>
              <a:r>
                <a:rPr lang="fr-FR" sz="800" kern="1200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MS Mincho"/>
                </a:rPr>
                <a:t>Test unitaire </a:t>
              </a:r>
              <a:endParaRPr lang="fr-F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angle à coins arrondis 13">
              <a:extLst>
                <a:ext uri="{FF2B5EF4-FFF2-40B4-BE49-F238E27FC236}">
                  <a16:creationId xmlns:a16="http://schemas.microsoft.com/office/drawing/2014/main" id="{88A4B00A-BFF3-4AFE-8DFC-1FE1623CA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0966" y="1298950"/>
              <a:ext cx="785813" cy="3905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/>
            </a:gradFill>
            <a:ln w="9525">
              <a:solidFill>
                <a:srgbClr val="96BF08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Aft>
                  <a:spcPts val="0"/>
                </a:spcAft>
              </a:pPr>
              <a:r>
                <a:rPr lang="fr-FR" sz="800" kern="1200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MS Mincho"/>
                </a:rPr>
                <a:t>Test d’intégration </a:t>
              </a:r>
              <a:endParaRPr lang="fr-F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à coins arrondis 14">
              <a:extLst>
                <a:ext uri="{FF2B5EF4-FFF2-40B4-BE49-F238E27FC236}">
                  <a16:creationId xmlns:a16="http://schemas.microsoft.com/office/drawing/2014/main" id="{1E75FCAF-4420-47A5-9AEE-AA63D4691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3873" y="643595"/>
              <a:ext cx="785813" cy="3905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/>
            </a:gradFill>
            <a:ln w="9525">
              <a:solidFill>
                <a:srgbClr val="96BF08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Aft>
                  <a:spcPts val="0"/>
                </a:spcAft>
              </a:pPr>
              <a:r>
                <a:rPr lang="fr-FR" sz="800" kern="1200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MS Mincho"/>
                </a:rPr>
                <a:t>Test de validation</a:t>
              </a:r>
              <a:endParaRPr lang="fr-F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à coins arrondis 15">
              <a:extLst>
                <a:ext uri="{FF2B5EF4-FFF2-40B4-BE49-F238E27FC236}">
                  <a16:creationId xmlns:a16="http://schemas.microsoft.com/office/drawing/2014/main" id="{9BD24A96-E998-4234-B24A-82258AC58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9546" y="93748"/>
              <a:ext cx="785813" cy="3905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/>
            </a:gradFill>
            <a:ln w="9525">
              <a:solidFill>
                <a:srgbClr val="96BF08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Aft>
                  <a:spcPts val="0"/>
                </a:spcAft>
              </a:pPr>
              <a:r>
                <a:rPr lang="fr-FR" sz="800" kern="1200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MS Mincho"/>
                </a:rPr>
                <a:t>Recette ou livraison </a:t>
              </a:r>
              <a:endParaRPr lang="fr-F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593EBD07-0DD7-4A55-A766-8443F1DDE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8471" y="2595765"/>
              <a:ext cx="3093711" cy="536494"/>
            </a:xfrm>
            <a:prstGeom prst="rect">
              <a:avLst/>
            </a:prstGeom>
          </p:spPr>
        </p:pic>
        <p:sp>
          <p:nvSpPr>
            <p:cNvPr id="17" name="ZoneTexte 165">
              <a:extLst>
                <a:ext uri="{FF2B5EF4-FFF2-40B4-BE49-F238E27FC236}">
                  <a16:creationId xmlns:a16="http://schemas.microsoft.com/office/drawing/2014/main" id="{EE61F515-F56E-4233-AA67-473205425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0284" y="188969"/>
              <a:ext cx="989054" cy="25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7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MAP</a:t>
              </a:r>
              <a:endParaRPr lang="fr-F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ZoneTexte 59">
              <a:extLst>
                <a:ext uri="{FF2B5EF4-FFF2-40B4-BE49-F238E27FC236}">
                  <a16:creationId xmlns:a16="http://schemas.microsoft.com/office/drawing/2014/main" id="{5A6D1531-2FE1-4ACF-8E61-C78D7B962171}"/>
                </a:ext>
              </a:extLst>
            </p:cNvPr>
            <p:cNvSpPr txBox="1"/>
            <p:nvPr/>
          </p:nvSpPr>
          <p:spPr bwMode="auto">
            <a:xfrm>
              <a:off x="1399924" y="2035609"/>
              <a:ext cx="1562604" cy="27479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7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MS PGothic" panose="020B0600070205080204" pitchFamily="34" charset="-128"/>
                </a:rPr>
                <a:t>Design </a:t>
              </a:r>
              <a:r>
                <a:rPr lang="fr-FR" sz="700" kern="12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000"/>
                      </a:srgbClr>
                    </a:outerShdw>
                  </a:effectLst>
                  <a:latin typeface="Calibri" panose="020F0502020204030204" pitchFamily="34" charset="0"/>
                  <a:ea typeface="MS PGothic" panose="020B0600070205080204" pitchFamily="34" charset="-128"/>
                </a:rPr>
                <a:t>applicative </a:t>
              </a:r>
              <a:r>
                <a:rPr lang="fr-FR" sz="70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000"/>
                      </a:srgbClr>
                    </a:outerShdw>
                  </a:effectLst>
                  <a:latin typeface="Calibri" panose="020F0502020204030204" pitchFamily="34" charset="0"/>
                  <a:ea typeface="MS PGothic" panose="020B0600070205080204" pitchFamily="34" charset="-128"/>
                </a:rPr>
                <a:t>deL’API</a:t>
              </a:r>
              <a:endParaRPr lang="fr-F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ZoneTexte 64">
              <a:extLst>
                <a:ext uri="{FF2B5EF4-FFF2-40B4-BE49-F238E27FC236}">
                  <a16:creationId xmlns:a16="http://schemas.microsoft.com/office/drawing/2014/main" id="{E83101A1-2A1C-4A44-82DE-1A921C835F1F}"/>
                </a:ext>
              </a:extLst>
            </p:cNvPr>
            <p:cNvSpPr txBox="1"/>
            <p:nvPr/>
          </p:nvSpPr>
          <p:spPr bwMode="auto">
            <a:xfrm>
              <a:off x="1115244" y="1447135"/>
              <a:ext cx="1322207" cy="274814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7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MS PGothic" panose="020B0600070205080204" pitchFamily="34" charset="-128"/>
                </a:rPr>
                <a:t>Définir l’algorithme</a:t>
              </a:r>
              <a:endParaRPr lang="fr-F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ZoneTexte 63">
              <a:extLst>
                <a:ext uri="{FF2B5EF4-FFF2-40B4-BE49-F238E27FC236}">
                  <a16:creationId xmlns:a16="http://schemas.microsoft.com/office/drawing/2014/main" id="{D401BED5-272B-4408-81E5-03282102EBBD}"/>
                </a:ext>
              </a:extLst>
            </p:cNvPr>
            <p:cNvSpPr txBox="1"/>
            <p:nvPr/>
          </p:nvSpPr>
          <p:spPr bwMode="auto">
            <a:xfrm>
              <a:off x="6337367" y="678240"/>
              <a:ext cx="1307693" cy="41381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7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MS PGothic" panose="020B0600070205080204" pitchFamily="34" charset="-128"/>
                </a:rPr>
                <a:t>Validation</a:t>
              </a:r>
              <a:endPara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fr-FR" sz="700" kern="12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000"/>
                      </a:srgbClr>
                    </a:outerShdw>
                  </a:effectLst>
                  <a:latin typeface="Calibri" panose="020F0502020204030204" pitchFamily="34" charset="0"/>
                  <a:ea typeface="MS PGothic" panose="020B0600070205080204" pitchFamily="34" charset="-128"/>
                </a:rPr>
                <a:t>Système</a:t>
              </a:r>
              <a:endPara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ZoneTexte 61">
              <a:extLst>
                <a:ext uri="{FF2B5EF4-FFF2-40B4-BE49-F238E27FC236}">
                  <a16:creationId xmlns:a16="http://schemas.microsoft.com/office/drawing/2014/main" id="{AF112DFA-3056-4F49-BBE7-B56EF9B9039F}"/>
                </a:ext>
              </a:extLst>
            </p:cNvPr>
            <p:cNvSpPr txBox="1"/>
            <p:nvPr/>
          </p:nvSpPr>
          <p:spPr bwMode="auto">
            <a:xfrm>
              <a:off x="6018482" y="1386604"/>
              <a:ext cx="1400311" cy="41381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7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MS PGothic" panose="020B0600070205080204" pitchFamily="34" charset="-128"/>
                </a:rPr>
                <a:t>Intégration</a:t>
              </a:r>
              <a:endParaRPr lang="fr-F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fr-FR" sz="7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000"/>
                      </a:srgbClr>
                    </a:outerShdw>
                  </a:effectLst>
                  <a:latin typeface="Calibri" panose="020F0502020204030204" pitchFamily="34" charset="0"/>
                  <a:ea typeface="MS PGothic" panose="020B0600070205080204" pitchFamily="34" charset="-128"/>
                </a:rPr>
                <a:t>algo</a:t>
              </a:r>
              <a:endParaRPr lang="fr-F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DA6D3210-0AB0-49E7-94AC-8CA3EF838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296" y="751771"/>
              <a:ext cx="2109399" cy="317019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D86AB578-667F-49DD-849A-1965F7BE5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90" y="77438"/>
              <a:ext cx="1816765" cy="658425"/>
            </a:xfrm>
            <a:prstGeom prst="rect">
              <a:avLst/>
            </a:prstGeom>
          </p:spPr>
        </p:pic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C3996F07-85F1-4E1C-A10B-8EEC2FEF0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093711" cy="536494"/>
            </a:xfrm>
            <a:prstGeom prst="rect">
              <a:avLst/>
            </a:prstGeom>
          </p:spPr>
        </p:pic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7BAEBF56-CDD8-4A78-9E16-1C7F0F430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1381" y="1861708"/>
              <a:ext cx="3093711" cy="536494"/>
            </a:xfrm>
            <a:prstGeom prst="rect">
              <a:avLst/>
            </a:prstGeom>
          </p:spPr>
        </p:pic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F6D59364-35D8-4791-88B2-58A171D7F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7720" y="1887233"/>
              <a:ext cx="3093711" cy="536494"/>
            </a:xfrm>
            <a:prstGeom prst="rect">
              <a:avLst/>
            </a:prstGeom>
          </p:spPr>
        </p:pic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A40EF167-15DA-402A-86C8-307934AC1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8503" y="1187164"/>
              <a:ext cx="3093711" cy="536494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8C7FDBCF-7E15-4B34-841C-86722C33B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96063" y="600430"/>
              <a:ext cx="3093711" cy="536494"/>
            </a:xfrm>
            <a:prstGeom prst="rect">
              <a:avLst/>
            </a:prstGeom>
          </p:spPr>
        </p:pic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EA86EEE7-7DC1-4851-B751-F8CF2BFBD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9720" y="45802"/>
              <a:ext cx="3093711" cy="536494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C155D5F-E365-4EBC-9916-FE338D703282}"/>
                </a:ext>
              </a:extLst>
            </p:cNvPr>
            <p:cNvSpPr/>
            <p:nvPr/>
          </p:nvSpPr>
          <p:spPr>
            <a:xfrm>
              <a:off x="420025" y="2585363"/>
              <a:ext cx="2111933" cy="433457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1600" b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Développement</a:t>
              </a:r>
              <a:endPara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4B9FFCD-8907-46C0-B202-912F6A66CBC6}"/>
                </a:ext>
              </a:extLst>
            </p:cNvPr>
            <p:cNvSpPr/>
            <p:nvPr/>
          </p:nvSpPr>
          <p:spPr>
            <a:xfrm>
              <a:off x="6947128" y="2647234"/>
              <a:ext cx="1389265" cy="434956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1600" b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Validation</a:t>
              </a:r>
              <a:endPara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07AB6812-2C83-4032-B518-034CDF243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9275" y="1230517"/>
              <a:ext cx="3093711" cy="536494"/>
            </a:xfrm>
            <a:prstGeom prst="rect">
              <a:avLst/>
            </a:prstGeom>
          </p:spPr>
        </p:pic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A6CD21C4-484B-49C5-AFB8-24359E3B7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596" y="568310"/>
              <a:ext cx="3093711" cy="536494"/>
            </a:xfrm>
            <a:prstGeom prst="rect">
              <a:avLst/>
            </a:prstGeom>
          </p:spPr>
        </p:pic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6ECD991D-6C1D-4AF2-956A-6BC41B79E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8436" y="2016775"/>
              <a:ext cx="1542423" cy="317019"/>
            </a:xfrm>
            <a:prstGeom prst="rect">
              <a:avLst/>
            </a:prstGeom>
          </p:spPr>
        </p:pic>
      </p:grpSp>
      <p:grpSp>
        <p:nvGrpSpPr>
          <p:cNvPr id="35" name="Shape 325">
            <a:extLst>
              <a:ext uri="{FF2B5EF4-FFF2-40B4-BE49-F238E27FC236}">
                <a16:creationId xmlns:a16="http://schemas.microsoft.com/office/drawing/2014/main" id="{3F2A847A-C759-4B64-8A27-4E78D80D1854}"/>
              </a:ext>
            </a:extLst>
          </p:cNvPr>
          <p:cNvGrpSpPr/>
          <p:nvPr/>
        </p:nvGrpSpPr>
        <p:grpSpPr>
          <a:xfrm>
            <a:off x="6096000" y="-88727"/>
            <a:ext cx="6096000" cy="773515"/>
            <a:chOff x="0" y="0"/>
            <a:chExt cx="8128000" cy="1031353"/>
          </a:xfrm>
          <a:solidFill>
            <a:schemeClr val="accent1">
              <a:lumMod val="50000"/>
            </a:schemeClr>
          </a:solidFill>
        </p:grpSpPr>
        <p:sp>
          <p:nvSpPr>
            <p:cNvPr id="36" name="Shape 326">
              <a:extLst>
                <a:ext uri="{FF2B5EF4-FFF2-40B4-BE49-F238E27FC236}">
                  <a16:creationId xmlns:a16="http://schemas.microsoft.com/office/drawing/2014/main" id="{61E91A2D-89C6-40E4-A067-2C057ABB7C72}"/>
                </a:ext>
              </a:extLst>
            </p:cNvPr>
            <p:cNvSpPr/>
            <p:nvPr/>
          </p:nvSpPr>
          <p:spPr>
            <a:xfrm>
              <a:off x="0" y="0"/>
              <a:ext cx="8128000" cy="1031353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27">
              <a:extLst>
                <a:ext uri="{FF2B5EF4-FFF2-40B4-BE49-F238E27FC236}">
                  <a16:creationId xmlns:a16="http://schemas.microsoft.com/office/drawing/2014/main" id="{3D69DAD8-2E70-4321-BE7B-4B2447F08873}"/>
                </a:ext>
              </a:extLst>
            </p:cNvPr>
            <p:cNvSpPr txBox="1"/>
            <p:nvPr/>
          </p:nvSpPr>
          <p:spPr>
            <a:xfrm>
              <a:off x="50347" y="50347"/>
              <a:ext cx="8027305" cy="93066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lIns="122850" tIns="122850" rIns="122850" bIns="12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fr-FR" sz="32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MÉTHODOLOGIE DE PROJET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987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://www.cap-leads.com/wp-content/uploads/2015/02/Fotolia_69464288_M.jpg">
            <a:extLst>
              <a:ext uri="{FF2B5EF4-FFF2-40B4-BE49-F238E27FC236}">
                <a16:creationId xmlns:a16="http://schemas.microsoft.com/office/drawing/2014/main" id="{C345259E-2E50-440F-BC5E-63D11CD7F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746" y="825925"/>
            <a:ext cx="4226495" cy="308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B1388FC-4EDB-4BDA-A350-DA21A698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MANAGEMENT DE PROJET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F5E2964F-77EB-4653-9D86-2DCB818FD7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763107"/>
              </p:ext>
            </p:extLst>
          </p:nvPr>
        </p:nvGraphicFramePr>
        <p:xfrm>
          <a:off x="4514851" y="3647598"/>
          <a:ext cx="7067550" cy="250936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55850">
                  <a:extLst>
                    <a:ext uri="{9D8B030D-6E8A-4147-A177-3AD203B41FA5}">
                      <a16:colId xmlns:a16="http://schemas.microsoft.com/office/drawing/2014/main" val="2820536834"/>
                    </a:ext>
                  </a:extLst>
                </a:gridCol>
                <a:gridCol w="2355850">
                  <a:extLst>
                    <a:ext uri="{9D8B030D-6E8A-4147-A177-3AD203B41FA5}">
                      <a16:colId xmlns:a16="http://schemas.microsoft.com/office/drawing/2014/main" val="3679192934"/>
                    </a:ext>
                  </a:extLst>
                </a:gridCol>
                <a:gridCol w="2355850">
                  <a:extLst>
                    <a:ext uri="{9D8B030D-6E8A-4147-A177-3AD203B41FA5}">
                      <a16:colId xmlns:a16="http://schemas.microsoft.com/office/drawing/2014/main" val="209759412"/>
                    </a:ext>
                  </a:extLst>
                </a:gridCol>
              </a:tblGrid>
              <a:tr h="719245">
                <a:tc>
                  <a:txBody>
                    <a:bodyPr/>
                    <a:lstStyle/>
                    <a:p>
                      <a:r>
                        <a:rPr lang="fr-FR" dirty="0"/>
                        <a:t>Réunion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Objectif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761043"/>
                  </a:ext>
                </a:extLst>
              </a:tr>
              <a:tr h="509957">
                <a:tc>
                  <a:txBody>
                    <a:bodyPr/>
                    <a:lstStyle/>
                    <a:p>
                      <a:r>
                        <a:rPr lang="fr-FR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03/10/2017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Définir le projet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29347"/>
                  </a:ext>
                </a:extLst>
              </a:tr>
              <a:tr h="533662">
                <a:tc>
                  <a:txBody>
                    <a:bodyPr/>
                    <a:lstStyle/>
                    <a:p>
                      <a:r>
                        <a:rPr lang="fr-FR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11/10/2017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Définir le besoin du 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03303"/>
                  </a:ext>
                </a:extLst>
              </a:tr>
              <a:tr h="485906">
                <a:tc>
                  <a:txBody>
                    <a:bodyPr/>
                    <a:lstStyle/>
                    <a:p>
                      <a:r>
                        <a:rPr lang="fr-FR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20/10/2017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Récap sur le développement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30209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EEEB4D7-F41B-4FF1-A767-B1250711C513}"/>
              </a:ext>
            </a:extLst>
          </p:cNvPr>
          <p:cNvSpPr/>
          <p:nvPr/>
        </p:nvSpPr>
        <p:spPr>
          <a:xfrm>
            <a:off x="7825291" y="1062716"/>
            <a:ext cx="2947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2920" lvl="1" indent="0">
              <a:buNone/>
            </a:pPr>
            <a:endParaRPr lang="fr-FR" b="1" i="1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b="1" i="1" dirty="0"/>
              <a:t>Réunions :</a:t>
            </a:r>
          </a:p>
        </p:txBody>
      </p:sp>
    </p:spTree>
    <p:extLst>
      <p:ext uri="{BB962C8B-B14F-4D97-AF65-F5344CB8AC3E}">
        <p14:creationId xmlns:p14="http://schemas.microsoft.com/office/powerpoint/2010/main" val="124688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85A125-8AC0-41D2-AEEC-4126C5F6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MANAGEMENT DE L’ECHANCIER</a:t>
            </a:r>
          </a:p>
        </p:txBody>
      </p: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DA5BF395-E4C4-45FE-90F2-FEF3CDDD55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9239269"/>
              </p:ext>
            </p:extLst>
          </p:nvPr>
        </p:nvGraphicFramePr>
        <p:xfrm>
          <a:off x="4302292" y="1824228"/>
          <a:ext cx="5486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9" name="Shape 325">
            <a:extLst>
              <a:ext uri="{FF2B5EF4-FFF2-40B4-BE49-F238E27FC236}">
                <a16:creationId xmlns:a16="http://schemas.microsoft.com/office/drawing/2014/main" id="{6CEBE48F-86B9-4AA0-8642-9DD1B9115F8B}"/>
              </a:ext>
            </a:extLst>
          </p:cNvPr>
          <p:cNvGrpSpPr/>
          <p:nvPr/>
        </p:nvGrpSpPr>
        <p:grpSpPr>
          <a:xfrm>
            <a:off x="6096000" y="-88727"/>
            <a:ext cx="6096000" cy="773515"/>
            <a:chOff x="0" y="0"/>
            <a:chExt cx="8128000" cy="1031353"/>
          </a:xfrm>
          <a:solidFill>
            <a:schemeClr val="accent1">
              <a:lumMod val="50000"/>
            </a:schemeClr>
          </a:solidFill>
        </p:grpSpPr>
        <p:sp>
          <p:nvSpPr>
            <p:cNvPr id="20" name="Shape 326">
              <a:extLst>
                <a:ext uri="{FF2B5EF4-FFF2-40B4-BE49-F238E27FC236}">
                  <a16:creationId xmlns:a16="http://schemas.microsoft.com/office/drawing/2014/main" id="{BF8E51BA-6088-4BE1-9E77-DFCD66A6C328}"/>
                </a:ext>
              </a:extLst>
            </p:cNvPr>
            <p:cNvSpPr/>
            <p:nvPr/>
          </p:nvSpPr>
          <p:spPr>
            <a:xfrm>
              <a:off x="0" y="0"/>
              <a:ext cx="8128000" cy="1031353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327">
              <a:extLst>
                <a:ext uri="{FF2B5EF4-FFF2-40B4-BE49-F238E27FC236}">
                  <a16:creationId xmlns:a16="http://schemas.microsoft.com/office/drawing/2014/main" id="{2EFE87A5-0826-4A58-BF62-E1DBD7B9A1AA}"/>
                </a:ext>
              </a:extLst>
            </p:cNvPr>
            <p:cNvSpPr txBox="1"/>
            <p:nvPr/>
          </p:nvSpPr>
          <p:spPr>
            <a:xfrm>
              <a:off x="50347" y="50347"/>
              <a:ext cx="8027305" cy="93066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lIns="122850" tIns="122850" rIns="122850" bIns="12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fr-FR" sz="3225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Echéancier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293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99BD2-83EB-4792-8B08-A6E16365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6AA97550-E527-452E-BA12-35D572D685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7179249"/>
              </p:ext>
            </p:extLst>
          </p:nvPr>
        </p:nvGraphicFramePr>
        <p:xfrm>
          <a:off x="2613974" y="1398997"/>
          <a:ext cx="9728463" cy="366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6372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D4C0C-3D34-45BD-9835-22F87681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352550"/>
            <a:ext cx="2785556" cy="4372470"/>
          </a:xfrm>
        </p:spPr>
        <p:txBody>
          <a:bodyPr/>
          <a:lstStyle/>
          <a:p>
            <a:r>
              <a:rPr lang="fr-FR" dirty="0"/>
              <a:t>Répartitions des taches </a:t>
            </a:r>
          </a:p>
        </p:txBody>
      </p:sp>
    </p:spTree>
    <p:extLst>
      <p:ext uri="{BB962C8B-B14F-4D97-AF65-F5344CB8AC3E}">
        <p14:creationId xmlns:p14="http://schemas.microsoft.com/office/powerpoint/2010/main" val="1831821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088E528A-4D2B-436F-B41E-5776814D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522593"/>
              </p:ext>
            </p:extLst>
          </p:nvPr>
        </p:nvGraphicFramePr>
        <p:xfrm>
          <a:off x="1119187" y="277868"/>
          <a:ext cx="9953625" cy="6302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259">
                  <a:extLst>
                    <a:ext uri="{9D8B030D-6E8A-4147-A177-3AD203B41FA5}">
                      <a16:colId xmlns:a16="http://schemas.microsoft.com/office/drawing/2014/main" val="1277035577"/>
                    </a:ext>
                  </a:extLst>
                </a:gridCol>
                <a:gridCol w="3094517">
                  <a:extLst>
                    <a:ext uri="{9D8B030D-6E8A-4147-A177-3AD203B41FA5}">
                      <a16:colId xmlns:a16="http://schemas.microsoft.com/office/drawing/2014/main" val="762418260"/>
                    </a:ext>
                  </a:extLst>
                </a:gridCol>
                <a:gridCol w="2519708">
                  <a:extLst>
                    <a:ext uri="{9D8B030D-6E8A-4147-A177-3AD203B41FA5}">
                      <a16:colId xmlns:a16="http://schemas.microsoft.com/office/drawing/2014/main" val="3658132057"/>
                    </a:ext>
                  </a:extLst>
                </a:gridCol>
                <a:gridCol w="1242787">
                  <a:extLst>
                    <a:ext uri="{9D8B030D-6E8A-4147-A177-3AD203B41FA5}">
                      <a16:colId xmlns:a16="http://schemas.microsoft.com/office/drawing/2014/main" val="1403461978"/>
                    </a:ext>
                  </a:extLst>
                </a:gridCol>
                <a:gridCol w="2287354">
                  <a:extLst>
                    <a:ext uri="{9D8B030D-6E8A-4147-A177-3AD203B41FA5}">
                      <a16:colId xmlns:a16="http://schemas.microsoft.com/office/drawing/2014/main" val="2225578021"/>
                    </a:ext>
                  </a:extLst>
                </a:gridCol>
              </a:tblGrid>
              <a:tr h="613727">
                <a:tc>
                  <a:txBody>
                    <a:bodyPr/>
                    <a:lstStyle/>
                    <a:p>
                      <a:r>
                        <a:rPr lang="fr-FR" dirty="0"/>
                        <a:t>PHASES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Tâches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Ressources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Durée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16280"/>
                  </a:ext>
                </a:extLst>
              </a:tr>
              <a:tr h="867570">
                <a:tc>
                  <a:txBody>
                    <a:bodyPr/>
                    <a:lstStyle/>
                    <a:p>
                      <a:r>
                        <a:rPr lang="fr-FR" b="1" i="1" u="sng" dirty="0"/>
                        <a:t>Phase initiale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Recherche globale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Tout le monde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semaine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Validée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70206"/>
                  </a:ext>
                </a:extLst>
              </a:tr>
              <a:tr h="532745">
                <a:tc rowSpan="8">
                  <a:txBody>
                    <a:bodyPr/>
                    <a:lstStyle/>
                    <a:p>
                      <a:r>
                        <a:rPr lang="fr-FR" sz="1800" b="1" i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Phase </a:t>
                      </a:r>
                    </a:p>
                    <a:p>
                      <a:r>
                        <a:rPr lang="fr-FR" sz="1800" b="1" i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Analyse et définition  périmètre du projet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Tout le monde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jours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Validée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869435"/>
                  </a:ext>
                </a:extLst>
              </a:tr>
              <a:tr h="667362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Charte de projet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Fatimetou + Kévin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  semaines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progression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837434"/>
                  </a:ext>
                </a:extLst>
              </a:tr>
              <a:tr h="667362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Cahier de charge fonctionnel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Fatimetou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semaines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progression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22639"/>
                  </a:ext>
                </a:extLst>
              </a:tr>
              <a:tr h="616943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Management de risque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Kévin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semaine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progression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117405"/>
                  </a:ext>
                </a:extLst>
              </a:tr>
              <a:tr h="467153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Analyse des données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Aurélien + Roger + Dylan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4h30min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633818"/>
                  </a:ext>
                </a:extLst>
              </a:tr>
              <a:tr h="616943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Création de la BDD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Mourad + Adèle + Imane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4h30min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progression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116797"/>
                  </a:ext>
                </a:extLst>
              </a:tr>
              <a:tr h="616943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Création de script de Générateur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Roger + Dylan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progression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652578"/>
                  </a:ext>
                </a:extLst>
              </a:tr>
              <a:tr h="43186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Analyse de l’algo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Aurélien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In </a:t>
                      </a:r>
                      <a:r>
                        <a:rPr lang="fr-FR" dirty="0" err="1"/>
                        <a:t>progress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07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020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CB0BCCCF-2DD7-403A-ABA7-60E6674D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232458"/>
              </p:ext>
            </p:extLst>
          </p:nvPr>
        </p:nvGraphicFramePr>
        <p:xfrm>
          <a:off x="411636" y="1701961"/>
          <a:ext cx="11557263" cy="4766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987">
                  <a:extLst>
                    <a:ext uri="{9D8B030D-6E8A-4147-A177-3AD203B41FA5}">
                      <a16:colId xmlns:a16="http://schemas.microsoft.com/office/drawing/2014/main" val="1277035577"/>
                    </a:ext>
                  </a:extLst>
                </a:gridCol>
                <a:gridCol w="3563666">
                  <a:extLst>
                    <a:ext uri="{9D8B030D-6E8A-4147-A177-3AD203B41FA5}">
                      <a16:colId xmlns:a16="http://schemas.microsoft.com/office/drawing/2014/main" val="762418260"/>
                    </a:ext>
                  </a:extLst>
                </a:gridCol>
                <a:gridCol w="2711776">
                  <a:extLst>
                    <a:ext uri="{9D8B030D-6E8A-4147-A177-3AD203B41FA5}">
                      <a16:colId xmlns:a16="http://schemas.microsoft.com/office/drawing/2014/main" val="3658132057"/>
                    </a:ext>
                  </a:extLst>
                </a:gridCol>
                <a:gridCol w="1621410">
                  <a:extLst>
                    <a:ext uri="{9D8B030D-6E8A-4147-A177-3AD203B41FA5}">
                      <a16:colId xmlns:a16="http://schemas.microsoft.com/office/drawing/2014/main" val="1403461978"/>
                    </a:ext>
                  </a:extLst>
                </a:gridCol>
                <a:gridCol w="1555424">
                  <a:extLst>
                    <a:ext uri="{9D8B030D-6E8A-4147-A177-3AD203B41FA5}">
                      <a16:colId xmlns:a16="http://schemas.microsoft.com/office/drawing/2014/main" val="2225578021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r>
                        <a:rPr lang="fr-FR" dirty="0"/>
                        <a:t>PHASES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Tâches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Ressources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Durée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16280"/>
                  </a:ext>
                </a:extLst>
              </a:tr>
              <a:tr h="339767">
                <a:tc rowSpan="8">
                  <a:txBody>
                    <a:bodyPr/>
                    <a:lstStyle/>
                    <a:p>
                      <a:r>
                        <a:rPr lang="fr-FR" sz="1800" b="1" i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Phase </a:t>
                      </a:r>
                    </a:p>
                    <a:p>
                      <a:r>
                        <a:rPr lang="fr-FR" sz="1800" b="1" i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Développement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Charte de projet (Correction )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Fatimetou + </a:t>
                      </a:r>
                      <a:r>
                        <a:rPr lang="fr-FR" dirty="0" err="1"/>
                        <a:t>Adéle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  semaines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In </a:t>
                      </a:r>
                      <a:r>
                        <a:rPr lang="fr-FR" dirty="0" err="1"/>
                        <a:t>progress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869435"/>
                  </a:ext>
                </a:extLst>
              </a:tr>
              <a:tr h="482652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Cahier de charge fonctionnel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Fatimetou + </a:t>
                      </a:r>
                      <a:r>
                        <a:rPr lang="fr-FR" dirty="0" err="1"/>
                        <a:t>Adéle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1semaine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837434"/>
                  </a:ext>
                </a:extLst>
              </a:tr>
              <a:tr h="4713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Fatimetou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semaine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progression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22639"/>
                  </a:ext>
                </a:extLst>
              </a:tr>
              <a:tr h="490194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Management de risque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Fatimetou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semaine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 </a:t>
                      </a:r>
                      <a:r>
                        <a:rPr lang="fr-FR" dirty="0" err="1"/>
                        <a:t>progress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117405"/>
                  </a:ext>
                </a:extLst>
              </a:tr>
              <a:tr h="38814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Analyse des données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Aurélien + Roger + Dylan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4h30min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633818"/>
                  </a:ext>
                </a:extLst>
              </a:tr>
              <a:tr h="557124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Création de la BDD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Mourad + Adèle + Imane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4h30min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 </a:t>
                      </a:r>
                      <a:r>
                        <a:rPr lang="fr-FR" dirty="0" err="1"/>
                        <a:t>progress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116797"/>
                  </a:ext>
                </a:extLst>
              </a:tr>
              <a:tr h="558067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Création de script de Générateur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Roger + Dylan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 </a:t>
                      </a:r>
                      <a:r>
                        <a:rPr lang="fr-FR" dirty="0" err="1"/>
                        <a:t>progress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652578"/>
                  </a:ext>
                </a:extLst>
              </a:tr>
              <a:tr h="405352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Analyse de l’algo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Aurélien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In </a:t>
                      </a:r>
                      <a:r>
                        <a:rPr lang="fr-FR" dirty="0" err="1"/>
                        <a:t>progress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07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451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695E52-7FEA-4A75-AA07-07D70F3D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par ressources </a:t>
            </a:r>
          </a:p>
        </p:txBody>
      </p:sp>
    </p:spTree>
    <p:extLst>
      <p:ext uri="{BB962C8B-B14F-4D97-AF65-F5344CB8AC3E}">
        <p14:creationId xmlns:p14="http://schemas.microsoft.com/office/powerpoint/2010/main" val="3106066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7F0AAD4-6F6D-4F60-90C8-3846B41AF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25" y="167524"/>
            <a:ext cx="5656846" cy="624710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893778A-1E2A-416F-9083-DB3DFC189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436" y="109241"/>
            <a:ext cx="5464500" cy="624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00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A89A113-2CD7-43CD-BE1C-15F2B696B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825"/>
            <a:ext cx="5930901" cy="610752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CBF378B-29CF-42A0-866C-7A03DB64C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6523"/>
            <a:ext cx="6026092" cy="62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4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7BCA5-D95C-4306-9C16-25E1BBAA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Remerciement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3C2829CB-3C83-48D3-97B8-C5026C326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SzPct val="25000"/>
              <a:buNone/>
            </a:pPr>
            <a:r>
              <a:rPr lang="fr-FR" b="1" u="sng" dirty="0">
                <a:ea typeface="Calibri"/>
                <a:cs typeface="Calibri"/>
                <a:sym typeface="Calibri"/>
              </a:rPr>
              <a:t>Clients: </a:t>
            </a:r>
          </a:p>
          <a:p>
            <a:pPr lvl="0">
              <a:buSzPct val="25000"/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M. Pascal DORE ,</a:t>
            </a:r>
            <a:r>
              <a:rPr lang="fr-FR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représentant de l’entreprise LEGRAND .</a:t>
            </a:r>
          </a:p>
          <a:p>
            <a:pPr marL="0" lvl="0" indent="0">
              <a:buNone/>
            </a:pPr>
            <a:r>
              <a:rPr lang="fr-FR" b="1" u="sng" dirty="0">
                <a:ea typeface="Calibri"/>
                <a:cs typeface="Calibri"/>
                <a:sym typeface="Calibri"/>
              </a:rPr>
              <a:t>Encadrant: </a:t>
            </a:r>
          </a:p>
          <a:p>
            <a:r>
              <a:rPr lang="fr-FR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M. MOUHAMADOU ,</a:t>
            </a:r>
            <a:r>
              <a:rPr lang="fr-FR" dirty="0"/>
              <a:t> </a:t>
            </a:r>
            <a:r>
              <a:rPr lang="fr-FR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encadrant technique</a:t>
            </a:r>
            <a:endParaRPr lang="fr-FR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fr-FR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M. DUROUSSEAU ,</a:t>
            </a:r>
            <a:r>
              <a:rPr lang="fr-FR" dirty="0"/>
              <a:t> </a:t>
            </a:r>
            <a:r>
              <a:rPr lang="fr-FR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encadrant technique</a:t>
            </a:r>
            <a:endParaRPr lang="fr-FR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fr-FR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M. SOROLLA ,</a:t>
            </a:r>
            <a:r>
              <a:rPr lang="fr-FR" dirty="0"/>
              <a:t> </a:t>
            </a:r>
            <a:r>
              <a:rPr lang="fr-FR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encadrant technique</a:t>
            </a:r>
            <a:endParaRPr lang="fr-FR" b="1" i="1" u="sng" dirty="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M. LARION Thierry , </a:t>
            </a:r>
            <a:r>
              <a:rPr lang="fr-FR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encadrant en gestion de projet.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2145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5C28F5-B78E-44EE-AB01-A27CD17C720A}"/>
              </a:ext>
            </a:extLst>
          </p:cNvPr>
          <p:cNvSpPr/>
          <p:nvPr/>
        </p:nvSpPr>
        <p:spPr>
          <a:xfrm>
            <a:off x="3908048" y="2977918"/>
            <a:ext cx="9000344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dk1"/>
                </a:solidFill>
                <a:ea typeface="Calibri"/>
                <a:cs typeface="Calibri"/>
              </a:rPr>
              <a:t>Ecart en heure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A81C713C-9CC4-4F43-BA24-1C0C9C331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36181"/>
              </p:ext>
            </p:extLst>
          </p:nvPr>
        </p:nvGraphicFramePr>
        <p:xfrm>
          <a:off x="3577866" y="1594568"/>
          <a:ext cx="8128000" cy="1280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045">
                <a:tc>
                  <a:txBody>
                    <a:bodyPr/>
                    <a:lstStyle/>
                    <a:p>
                      <a:r>
                        <a:rPr lang="fr-FR" sz="1800" dirty="0"/>
                        <a:t>Date de fin prévu: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20/10/2017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Date de fin réalisé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27/10/2017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3D100B20-0972-48F7-B724-C84E0851C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874831"/>
              </p:ext>
            </p:extLst>
          </p:nvPr>
        </p:nvGraphicFramePr>
        <p:xfrm>
          <a:off x="3577866" y="3604328"/>
          <a:ext cx="8128000" cy="132064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0565">
                <a:tc>
                  <a:txBody>
                    <a:bodyPr/>
                    <a:lstStyle/>
                    <a:p>
                      <a:r>
                        <a:rPr lang="fr-FR" sz="1800" dirty="0"/>
                        <a:t>Prévu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39heures.hommes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Réalisé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45heures.hommes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33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F46F5-2C8E-41A9-8B4C-58DDFED9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842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8CA4B-9DA9-4DE6-B22D-425314D5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0FB858C-BBCB-438F-B4FF-F131D62F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5375"/>
              </p:ext>
            </p:extLst>
          </p:nvPr>
        </p:nvGraphicFramePr>
        <p:xfrm>
          <a:off x="4305300" y="1257300"/>
          <a:ext cx="7361283" cy="345622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6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9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r>
                        <a:rPr lang="fr-FR" dirty="0"/>
                        <a:t>Livrable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fr-FR" dirty="0"/>
                        <a:t>Charte</a:t>
                      </a:r>
                      <a:r>
                        <a:rPr lang="fr-FR" baseline="0" dirty="0"/>
                        <a:t> de projet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06/11/2017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r>
                        <a:rPr lang="fr-FR" dirty="0"/>
                        <a:t>Script d’un simulateur de compteur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15/11/2017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 coming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fr-FR" dirty="0"/>
                        <a:t>Algorithme_v1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10/12/2017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 coming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fr-FR" dirty="0"/>
                        <a:t>Algorithme_v2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22/12/2017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 coming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fr-FR" dirty="0"/>
                        <a:t>Document du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07/01/2018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 coming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4923">
                <a:tc>
                  <a:txBody>
                    <a:bodyPr/>
                    <a:lstStyle/>
                    <a:p>
                      <a:r>
                        <a:rPr lang="fr-FR" dirty="0"/>
                        <a:t>Présentation du 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19/01/2018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 coming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673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AC0F7-4D5A-48C0-8CF5-949007FE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fr-FR" sz="3200" dirty="0"/>
              <a:t>MANAGEMENT  DE TRAVAUX</a:t>
            </a:r>
          </a:p>
        </p:txBody>
      </p:sp>
      <p:sp>
        <p:nvSpPr>
          <p:cNvPr id="17" name="Content Placeholder 8"/>
          <p:cNvSpPr>
            <a:spLocks noGrp="1"/>
          </p:cNvSpPr>
          <p:nvPr>
            <p:ph idx="1"/>
          </p:nvPr>
        </p:nvSpPr>
        <p:spPr>
          <a:xfrm>
            <a:off x="3885310" y="2903623"/>
            <a:ext cx="7315200" cy="3173062"/>
          </a:xfrm>
        </p:spPr>
        <p:txBody>
          <a:bodyPr>
            <a:norm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dk1"/>
                </a:solidFill>
                <a:ea typeface="Calibri"/>
                <a:cs typeface="Calibri"/>
              </a:rPr>
              <a:t>Analyse des consommations d’eau et électricité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fr-FR" sz="2800" dirty="0">
              <a:solidFill>
                <a:schemeClr val="dk1"/>
              </a:solidFill>
              <a:ea typeface="Calibri"/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dk1"/>
                </a:solidFill>
                <a:ea typeface="Calibri"/>
                <a:cs typeface="Calibri"/>
              </a:rPr>
              <a:t>Analyse des états (diagramme d’état)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fr-FR" sz="2800" dirty="0">
              <a:solidFill>
                <a:schemeClr val="dk1"/>
              </a:solidFill>
              <a:ea typeface="Calibri"/>
              <a:cs typeface="Calibri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dk1"/>
                </a:solidFill>
                <a:ea typeface="Calibri"/>
                <a:cs typeface="Calibri"/>
              </a:rPr>
              <a:t>Etude des lois de probabilité</a:t>
            </a:r>
          </a:p>
          <a:p>
            <a:endParaRPr lang="en-US" dirty="0"/>
          </a:p>
        </p:txBody>
      </p:sp>
      <p:grpSp>
        <p:nvGrpSpPr>
          <p:cNvPr id="12" name="Shape 325">
            <a:extLst>
              <a:ext uri="{FF2B5EF4-FFF2-40B4-BE49-F238E27FC236}">
                <a16:creationId xmlns:a16="http://schemas.microsoft.com/office/drawing/2014/main" id="{47019A87-38FA-469F-91FE-C08E5F3C73E7}"/>
              </a:ext>
            </a:extLst>
          </p:cNvPr>
          <p:cNvGrpSpPr/>
          <p:nvPr/>
        </p:nvGrpSpPr>
        <p:grpSpPr>
          <a:xfrm>
            <a:off x="6096000" y="-88727"/>
            <a:ext cx="6096000" cy="773515"/>
            <a:chOff x="0" y="0"/>
            <a:chExt cx="8128000" cy="1031353"/>
          </a:xfrm>
          <a:solidFill>
            <a:schemeClr val="accent1">
              <a:lumMod val="50000"/>
            </a:schemeClr>
          </a:solidFill>
        </p:grpSpPr>
        <p:sp>
          <p:nvSpPr>
            <p:cNvPr id="14" name="Shape 326">
              <a:extLst>
                <a:ext uri="{FF2B5EF4-FFF2-40B4-BE49-F238E27FC236}">
                  <a16:creationId xmlns:a16="http://schemas.microsoft.com/office/drawing/2014/main" id="{45E6CCFD-4E81-40E5-BB43-A37D73A76D52}"/>
                </a:ext>
              </a:extLst>
            </p:cNvPr>
            <p:cNvSpPr/>
            <p:nvPr/>
          </p:nvSpPr>
          <p:spPr>
            <a:xfrm>
              <a:off x="0" y="0"/>
              <a:ext cx="8128000" cy="1031353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27">
              <a:extLst>
                <a:ext uri="{FF2B5EF4-FFF2-40B4-BE49-F238E27FC236}">
                  <a16:creationId xmlns:a16="http://schemas.microsoft.com/office/drawing/2014/main" id="{701AC919-06D9-41BC-8ECD-18E5A5B23BED}"/>
                </a:ext>
              </a:extLst>
            </p:cNvPr>
            <p:cNvSpPr txBox="1"/>
            <p:nvPr/>
          </p:nvSpPr>
          <p:spPr>
            <a:xfrm>
              <a:off x="50347" y="50347"/>
              <a:ext cx="8027305" cy="93066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lIns="122850" tIns="122850" rIns="122850" bIns="12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fr-FR" sz="3225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TRAVAUX D’ANALYSE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8983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3875682-0790-427D-9A23-4B7265F0FA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DE4AAE-4785-4EA7-95DB-45200F5B80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607A0AB-7A2D-44AF-B876-9655821A7DA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EC393D-764C-4624-9871-BD5C73281F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72D4B7-46FC-4C20-9A40-1C07C2F04E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7E43BA-5C29-41D2-9FC9-6269E264A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D531D0-1FEC-450B-8BE2-6B242EB36A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0640" y="4090151"/>
            <a:ext cx="3371946" cy="1999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8" descr="http://www.freeiconspng.com/uploads/slack-icon-10.png">
            <a:extLst>
              <a:ext uri="{FF2B5EF4-FFF2-40B4-BE49-F238E27FC236}">
                <a16:creationId xmlns:a16="http://schemas.microsoft.com/office/drawing/2014/main" id="{4AA92A00-1C1C-475E-B717-A3230DBBA7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2" r="1" b="1195"/>
          <a:stretch/>
        </p:blipFill>
        <p:spPr bwMode="auto">
          <a:xfrm>
            <a:off x="6111655" y="2037014"/>
            <a:ext cx="2492479" cy="236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http://www.freeiconspng.com/uploads/mobile-phone--10-free-icons-icon-search-engine-28.png">
            <a:extLst>
              <a:ext uri="{FF2B5EF4-FFF2-40B4-BE49-F238E27FC236}">
                <a16:creationId xmlns:a16="http://schemas.microsoft.com/office/drawing/2014/main" id="{0A40A424-4405-4A57-B140-6BB950DB43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77" b="-2"/>
          <a:stretch/>
        </p:blipFill>
        <p:spPr bwMode="auto">
          <a:xfrm>
            <a:off x="8647719" y="2729566"/>
            <a:ext cx="2840191" cy="336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upload.wikimedia.org/wikipedia/commons/2/26/Electronic.mail.png">
            <a:extLst>
              <a:ext uri="{FF2B5EF4-FFF2-40B4-BE49-F238E27FC236}">
                <a16:creationId xmlns:a16="http://schemas.microsoft.com/office/drawing/2014/main" id="{9240B541-81A5-4297-97D5-500C33E8F3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7" r="2" b="30663"/>
          <a:stretch/>
        </p:blipFill>
        <p:spPr bwMode="auto">
          <a:xfrm>
            <a:off x="8630695" y="758951"/>
            <a:ext cx="2849303" cy="18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ésultat de recherche d'images pour &quot;projeqtor&quot;">
            <a:extLst>
              <a:ext uri="{FF2B5EF4-FFF2-40B4-BE49-F238E27FC236}">
                <a16:creationId xmlns:a16="http://schemas.microsoft.com/office/drawing/2014/main" id="{E9759214-5143-42D5-B0BB-CE46D34CE3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0" r="14061"/>
          <a:stretch/>
        </p:blipFill>
        <p:spPr bwMode="auto">
          <a:xfrm>
            <a:off x="5120640" y="4090151"/>
            <a:ext cx="3371946" cy="199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9D3129A-03EB-4E1E-AB29-ECDA8EED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28" y="1298448"/>
            <a:ext cx="3843409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spc="-100" dirty="0"/>
              <a:t>MANAGEMENT DE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193981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DF0F0-F621-4D2E-8688-6BA70C7C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pc="-100" dirty="0"/>
              <a:t>MANAGEMENT DE COMMUNICATION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932820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856F4-0EA5-4A6E-957D-99A0185E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MANAGEMENT DE RISQUE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CE69F0A8-531D-44E1-BB5D-F54C4AA92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995164"/>
              </p:ext>
            </p:extLst>
          </p:nvPr>
        </p:nvGraphicFramePr>
        <p:xfrm>
          <a:off x="3695699" y="2286000"/>
          <a:ext cx="7705726" cy="380999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901416">
                  <a:extLst>
                    <a:ext uri="{9D8B030D-6E8A-4147-A177-3AD203B41FA5}">
                      <a16:colId xmlns:a16="http://schemas.microsoft.com/office/drawing/2014/main" val="3177436227"/>
                    </a:ext>
                  </a:extLst>
                </a:gridCol>
                <a:gridCol w="1497404">
                  <a:extLst>
                    <a:ext uri="{9D8B030D-6E8A-4147-A177-3AD203B41FA5}">
                      <a16:colId xmlns:a16="http://schemas.microsoft.com/office/drawing/2014/main" val="737545876"/>
                    </a:ext>
                  </a:extLst>
                </a:gridCol>
                <a:gridCol w="1025493">
                  <a:extLst>
                    <a:ext uri="{9D8B030D-6E8A-4147-A177-3AD203B41FA5}">
                      <a16:colId xmlns:a16="http://schemas.microsoft.com/office/drawing/2014/main" val="1416097173"/>
                    </a:ext>
                  </a:extLst>
                </a:gridCol>
                <a:gridCol w="1281413">
                  <a:extLst>
                    <a:ext uri="{9D8B030D-6E8A-4147-A177-3AD203B41FA5}">
                      <a16:colId xmlns:a16="http://schemas.microsoft.com/office/drawing/2014/main" val="2317907498"/>
                    </a:ext>
                  </a:extLst>
                </a:gridCol>
              </a:tblGrid>
              <a:tr h="289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Risque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Probabilité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Gravité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Criticité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0404839"/>
                  </a:ext>
                </a:extLst>
              </a:tr>
              <a:tr h="289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budget mal estimé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1430960"/>
                  </a:ext>
                </a:extLst>
              </a:tr>
              <a:tr h="289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besoins sous-estimés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4327029"/>
                  </a:ext>
                </a:extLst>
              </a:tr>
              <a:tr h="289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erreurs humaines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4656895"/>
                  </a:ext>
                </a:extLst>
              </a:tr>
              <a:tr h="289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pertes de données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0042528"/>
                  </a:ext>
                </a:extLst>
              </a:tr>
              <a:tr h="289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cahier de charge mal défini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182308"/>
                  </a:ext>
                </a:extLst>
              </a:tr>
              <a:tr h="289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délais irréalistes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5682051"/>
                  </a:ext>
                </a:extLst>
              </a:tr>
              <a:tr h="289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peu ou pas de communication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9574164"/>
                  </a:ext>
                </a:extLst>
              </a:tr>
              <a:tr h="289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cible mal préparée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8300169"/>
                  </a:ext>
                </a:extLst>
              </a:tr>
              <a:tr h="289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pas d’accompagnement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0458826"/>
                  </a:ext>
                </a:extLst>
              </a:tr>
              <a:tr h="3310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méthodologie de gestion de projet inadapté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6121356"/>
                  </a:ext>
                </a:extLst>
              </a:tr>
              <a:tr h="289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Perte de matériels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3846454"/>
                  </a:ext>
                </a:extLst>
              </a:tr>
              <a:tr h="289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Perte de clés de la salle de projet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290582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28B48E93-8311-453B-91DD-339240E12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1426946"/>
            <a:ext cx="74295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Criticité = Probabilité d’occurrence X Gravité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511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0EB97-955E-45F0-99FF-59C4BEC3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1A071E1-AF12-4473-B795-B0BD8B35A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583004"/>
              </p:ext>
            </p:extLst>
          </p:nvPr>
        </p:nvGraphicFramePr>
        <p:xfrm>
          <a:off x="3673641" y="1604211"/>
          <a:ext cx="7236096" cy="47072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18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8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0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Difficultés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03"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effectLst/>
                        </a:rPr>
                        <a:t>Matériels défectueux 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effectLst/>
                        </a:rPr>
                        <a:t>PC personnels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03"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effectLst/>
                        </a:rPr>
                        <a:t>Difficulté d’accès internet 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effectLst/>
                        </a:rPr>
                        <a:t>un point d’accès wifi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6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effectLst/>
                        </a:rPr>
                        <a:t>Choix des technologies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effectLst/>
                        </a:rPr>
                        <a:t>Conseils</a:t>
                      </a:r>
                      <a:r>
                        <a:rPr lang="fr-FR" sz="1800" kern="1200" baseline="0" dirty="0">
                          <a:effectLst/>
                        </a:rPr>
                        <a:t> d’un expert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6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effectLst/>
                        </a:rPr>
                        <a:t>Planification des tâches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effectLst/>
                        </a:rPr>
                        <a:t>Attribution</a:t>
                      </a:r>
                      <a:r>
                        <a:rPr lang="fr-FR" sz="1800" kern="1200" baseline="0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effectLst/>
                        </a:rPr>
                        <a:t>des tâches indépendantes </a:t>
                      </a:r>
                      <a:r>
                        <a:rPr lang="fr-FR" sz="1800" kern="1200" baseline="0" dirty="0">
                          <a:effectLst/>
                        </a:rPr>
                        <a:t>en binôme ou trinôme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96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effectLst/>
                        </a:rPr>
                        <a:t>Mauvaise</a:t>
                      </a:r>
                      <a:r>
                        <a:rPr lang="fr-FR" sz="1800" kern="1200" baseline="0" dirty="0">
                          <a:effectLst/>
                        </a:rPr>
                        <a:t>  interprétation de la phase d’analyse</a:t>
                      </a:r>
                      <a:endParaRPr lang="fr-FR" sz="1800" kern="1200" dirty="0">
                        <a:effectLst/>
                      </a:endParaRP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Réunion</a:t>
                      </a:r>
                      <a:r>
                        <a:rPr lang="fr-FR" baseline="0" dirty="0"/>
                        <a:t> avec les encadrants techniques</a:t>
                      </a:r>
                      <a:endParaRPr lang="fr-FR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45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26C46A15-352A-4E67-84F1-F85E260E5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94" y="3638549"/>
            <a:ext cx="4226775" cy="281344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20B8EBE-2CFC-4CEA-BCA7-A57D4587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E1BDEA-DDED-4060-92AF-CB3C9CE6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Etat d’avancement : 30%.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Usage de technologies étudiées en classe</a:t>
            </a:r>
          </a:p>
          <a:p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Réalisation : Phase de préprojet et phase de développement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A venir : remise de l’application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910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E0632-2071-4B87-884F-9FDC6293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B39779-984B-476C-B093-54FDDA19F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GENERALITES DU PROJET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Contexte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Concept Détaillé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MANAGEMENT ET GESTION DE PROJET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Méthodologie de projet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parties prenantes, rôles et responsabilités 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 management du contenu  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 management des travaux 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 management de l'échéancier et gestion du planning   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 management de la communication  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 management des risques  </a:t>
            </a:r>
          </a:p>
          <a:p>
            <a:pPr marL="971550" lvl="1" indent="-514350">
              <a:buFont typeface="+mj-lt"/>
              <a:buAutoNum type="arabicPeriod"/>
            </a:pP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CONCLUSION 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90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8FD3F-F736-41C3-AE19-117FCC00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INTRODUCTION</a:t>
            </a:r>
          </a:p>
        </p:txBody>
      </p:sp>
      <p:pic>
        <p:nvPicPr>
          <p:cNvPr id="4" name="Picture 8" descr="Résultat de recherche d'images pour &quot;logo legrand&quot;">
            <a:extLst>
              <a:ext uri="{FF2B5EF4-FFF2-40B4-BE49-F238E27FC236}">
                <a16:creationId xmlns:a16="http://schemas.microsoft.com/office/drawing/2014/main" id="{AC9FAA50-42B1-4ADF-9F20-6E55EFBC91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13" y="712370"/>
            <a:ext cx="2762250" cy="1381125"/>
          </a:xfrm>
          <a:prstGeom prst="rect">
            <a:avLst/>
          </a:prstGeom>
          <a:noFill/>
          <a:effectLst>
            <a:outerShdw blurRad="520700" dist="152400" dir="5400000" algn="ctr" rotWithShape="0">
              <a:schemeClr val="tx1">
                <a:lumMod val="85000"/>
                <a:alpha val="0"/>
              </a:scheme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D7DE4E9-A911-4EF0-97F0-73F3E4D9C1FD}"/>
              </a:ext>
            </a:extLst>
          </p:cNvPr>
          <p:cNvSpPr txBox="1">
            <a:spLocks/>
          </p:cNvSpPr>
          <p:nvPr/>
        </p:nvSpPr>
        <p:spPr>
          <a:xfrm>
            <a:off x="6469063" y="1123837"/>
            <a:ext cx="4395536" cy="471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lang="fr-FR" b="1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Contexte</a:t>
            </a: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: détection de l’activité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99615"/>
              <a:buFont typeface="Wingdings 2" pitchFamily="18" charset="2"/>
              <a:buNone/>
            </a:pP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</a:p>
          <a:p>
            <a:pPr>
              <a:lnSpc>
                <a:spcPct val="70000"/>
              </a:lnSpc>
              <a:buClr>
                <a:schemeClr val="dk1"/>
              </a:buClr>
              <a:buSzPct val="99615"/>
              <a:buFont typeface="Arial"/>
              <a:buChar char="•"/>
            </a:pPr>
            <a:r>
              <a:rPr lang="fr-FR" b="1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Concept détaillé </a:t>
            </a: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:recherche et développement</a:t>
            </a:r>
          </a:p>
          <a:p>
            <a:pPr marL="0" indent="0">
              <a:lnSpc>
                <a:spcPct val="70000"/>
              </a:lnSpc>
              <a:buClr>
                <a:schemeClr val="dk1"/>
              </a:buClr>
              <a:buSzPct val="99615"/>
              <a:buFont typeface="Wingdings 2" pitchFamily="18" charset="2"/>
              <a:buNone/>
            </a:pPr>
            <a:endParaRPr lang="fr-FR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70000"/>
              </a:lnSpc>
              <a:buClr>
                <a:schemeClr val="dk1"/>
              </a:buClr>
              <a:buSzPct val="99615"/>
              <a:buFont typeface="Arial"/>
              <a:buChar char="•"/>
            </a:pPr>
            <a:r>
              <a:rPr lang="fr-FR" b="1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Périmètre</a:t>
            </a:r>
            <a:r>
              <a:rPr lang="fr-FR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logement, personne âgée, assistance</a:t>
            </a:r>
          </a:p>
          <a:p>
            <a:pPr marL="0" indent="0">
              <a:lnSpc>
                <a:spcPct val="70000"/>
              </a:lnSpc>
              <a:buClr>
                <a:schemeClr val="dk1"/>
              </a:buClr>
              <a:buSzPct val="99615"/>
              <a:buFont typeface="Wingdings 2" pitchFamily="18" charset="2"/>
              <a:buNone/>
            </a:pPr>
            <a:endParaRPr lang="fr-FR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70000"/>
              </a:lnSpc>
              <a:buClr>
                <a:schemeClr val="dk1"/>
              </a:buClr>
              <a:buSzPct val="99615"/>
              <a:buFont typeface="Arial"/>
              <a:buChar char="•"/>
            </a:pPr>
            <a:r>
              <a:rPr lang="fr-FR" b="1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Groupe de travail</a:t>
            </a:r>
            <a:r>
              <a:rPr lang="fr-FR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:8 personnes </a:t>
            </a:r>
          </a:p>
          <a:p>
            <a:pPr marL="0" indent="0">
              <a:lnSpc>
                <a:spcPct val="70000"/>
              </a:lnSpc>
              <a:buClr>
                <a:schemeClr val="dk1"/>
              </a:buClr>
              <a:buSzPct val="99615"/>
              <a:buFont typeface="Wingdings 2" pitchFamily="18" charset="2"/>
              <a:buNone/>
            </a:pPr>
            <a:endParaRPr lang="fr-FR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70000"/>
              </a:lnSpc>
              <a:buClr>
                <a:schemeClr val="dk1"/>
              </a:buClr>
              <a:buSzPct val="99615"/>
              <a:buFont typeface="Arial"/>
              <a:buChar char="•"/>
            </a:pPr>
            <a:r>
              <a:rPr lang="fr-FR" b="1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Date </a:t>
            </a:r>
            <a:r>
              <a:rPr lang="fr-FR" b="1" u="sng" dirty="0">
                <a:solidFill>
                  <a:schemeClr val="dk1"/>
                </a:solidFill>
                <a:ea typeface="Calibri"/>
                <a:cs typeface="Calibri"/>
              </a:rPr>
              <a:t>prévue de livraison</a:t>
            </a: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19 janvier 2018</a:t>
            </a:r>
          </a:p>
          <a:p>
            <a:pPr>
              <a:lnSpc>
                <a:spcPct val="70000"/>
              </a:lnSpc>
              <a:buClr>
                <a:schemeClr val="dk1"/>
              </a:buClr>
              <a:buSzPct val="99615"/>
              <a:buFont typeface="Arial"/>
              <a:buChar char="•"/>
            </a:pPr>
            <a:endParaRPr lang="fr-FR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70000"/>
              </a:lnSpc>
              <a:buClr>
                <a:schemeClr val="dk1"/>
              </a:buClr>
              <a:buSzPct val="99615"/>
              <a:buFont typeface="Wingdings 2" pitchFamily="18" charset="2"/>
              <a:buNone/>
            </a:pPr>
            <a:endParaRPr lang="fr-FR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Shape 89">
            <a:extLst>
              <a:ext uri="{FF2B5EF4-FFF2-40B4-BE49-F238E27FC236}">
                <a16:creationId xmlns:a16="http://schemas.microsoft.com/office/drawing/2014/main" id="{02CE5F17-B1E3-4171-A6D5-A59BB105CBE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6055" y="3616961"/>
            <a:ext cx="2762250" cy="9081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408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CF388-3D85-4830-8595-218C13FD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PROBLEMATIQUE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E80F94-9E6C-433F-A237-481476757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dk1"/>
                </a:solidFill>
                <a:ea typeface="Calibri"/>
                <a:cs typeface="Calibri"/>
              </a:rPr>
              <a:t>Détecteur de mouvement dans un logement pour personne âgée</a:t>
            </a:r>
          </a:p>
          <a:p>
            <a:pPr lvl="1"/>
            <a:endParaRPr lang="fr-FR" sz="2800" dirty="0">
              <a:solidFill>
                <a:schemeClr val="dk1"/>
              </a:solidFill>
              <a:ea typeface="Calibri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dk1"/>
                </a:solidFill>
                <a:ea typeface="Calibri"/>
                <a:cs typeface="Calibri"/>
              </a:rPr>
              <a:t>Le faible coût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dk1"/>
                </a:solidFill>
                <a:ea typeface="Calibri"/>
                <a:cs typeface="Calibri"/>
              </a:rPr>
              <a:t>La difficulté de maniabilité  des nouvelles technologies par les personnes âgées.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698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Une image contenant assis, objet&#10;&#10;Description générée avec un niveau de confiance élevé">
            <a:extLst>
              <a:ext uri="{FF2B5EF4-FFF2-40B4-BE49-F238E27FC236}">
                <a16:creationId xmlns:a16="http://schemas.microsoft.com/office/drawing/2014/main" id="{AF9BE733-0758-48D6-BF3F-7EA8503F0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263" y="3250159"/>
            <a:ext cx="2371725" cy="19335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787C105-41BC-4906-9206-BE01D69C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2D3856C-5F7C-401A-A8D1-D703D098B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956" y="3118444"/>
            <a:ext cx="2916942" cy="1631751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2AE15FAB-82DA-4D46-A544-CBC0EED1597B}"/>
              </a:ext>
            </a:extLst>
          </p:cNvPr>
          <p:cNvSpPr/>
          <p:nvPr/>
        </p:nvSpPr>
        <p:spPr>
          <a:xfrm>
            <a:off x="3856976" y="3686267"/>
            <a:ext cx="1631751" cy="1631751"/>
          </a:xfrm>
          <a:prstGeom prst="ellipse">
            <a:avLst/>
          </a:prstGeom>
          <a:blipFill rotWithShape="1">
            <a:blip r:embed="rId4" cstate="print"/>
            <a:srcRect/>
            <a:stretch>
              <a:fillRect l="-11000" r="-11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Picture 8" descr="Résultat de recherche d'images pour &quot;logo legrand&quot;">
            <a:extLst>
              <a:ext uri="{FF2B5EF4-FFF2-40B4-BE49-F238E27FC236}">
                <a16:creationId xmlns:a16="http://schemas.microsoft.com/office/drawing/2014/main" id="{1B5ED8B8-393B-4329-8DF6-48DC8D4D75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274" y="2677011"/>
            <a:ext cx="2762250" cy="1381125"/>
          </a:xfrm>
          <a:prstGeom prst="rect">
            <a:avLst/>
          </a:prstGeom>
          <a:noFill/>
          <a:effectLst>
            <a:outerShdw blurRad="520700" dist="152400" dir="5400000" algn="ctr" rotWithShape="0">
              <a:schemeClr val="tx1">
                <a:lumMod val="85000"/>
                <a:alpha val="0"/>
              </a:scheme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893DC598-9E02-40D7-9A36-CF7A81DC2633}"/>
              </a:ext>
            </a:extLst>
          </p:cNvPr>
          <p:cNvGrpSpPr/>
          <p:nvPr/>
        </p:nvGrpSpPr>
        <p:grpSpPr>
          <a:xfrm>
            <a:off x="9310711" y="1962848"/>
            <a:ext cx="1790831" cy="2632044"/>
            <a:chOff x="944279" y="-852129"/>
            <a:chExt cx="1790831" cy="263204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58926D-2474-4513-9614-7451BBC06E9A}"/>
                </a:ext>
              </a:extLst>
            </p:cNvPr>
            <p:cNvSpPr/>
            <p:nvPr/>
          </p:nvSpPr>
          <p:spPr>
            <a:xfrm>
              <a:off x="944279" y="0"/>
              <a:ext cx="1790831" cy="1779915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C99DE7B-8965-4F8E-BB05-1520FC08640B}"/>
                </a:ext>
              </a:extLst>
            </p:cNvPr>
            <p:cNvSpPr txBox="1"/>
            <p:nvPr/>
          </p:nvSpPr>
          <p:spPr>
            <a:xfrm>
              <a:off x="944279" y="-852129"/>
              <a:ext cx="1790831" cy="177991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7480" tIns="157480" rIns="157480" bIns="157480" numCol="1" spcCol="1270" anchor="b" anchorCtr="0">
              <a:noAutofit/>
            </a:bodyPr>
            <a:lstStyle/>
            <a:p>
              <a:pPr marL="0" lvl="0" indent="0" algn="l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6200" b="1" kern="1200" dirty="0">
                  <a:solidFill>
                    <a:schemeClr val="accent1"/>
                  </a:solidFill>
                </a:rPr>
                <a:t>????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751620E6-2245-452E-893E-A00C7A863791}"/>
              </a:ext>
            </a:extLst>
          </p:cNvPr>
          <p:cNvGrpSpPr/>
          <p:nvPr/>
        </p:nvGrpSpPr>
        <p:grpSpPr>
          <a:xfrm rot="7991987">
            <a:off x="6113922" y="3433040"/>
            <a:ext cx="553328" cy="435814"/>
            <a:chOff x="2519286" y="3221823"/>
            <a:chExt cx="553328" cy="435814"/>
          </a:xfrm>
        </p:grpSpPr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15A694AA-A247-4A6F-B9AA-875202FE1723}"/>
                </a:ext>
              </a:extLst>
            </p:cNvPr>
            <p:cNvSpPr/>
            <p:nvPr/>
          </p:nvSpPr>
          <p:spPr>
            <a:xfrm rot="13500000">
              <a:off x="2578043" y="3163066"/>
              <a:ext cx="435814" cy="55332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lèche : droite 14">
              <a:extLst>
                <a:ext uri="{FF2B5EF4-FFF2-40B4-BE49-F238E27FC236}">
                  <a16:creationId xmlns:a16="http://schemas.microsoft.com/office/drawing/2014/main" id="{FBF51196-B206-4113-B9C6-F3605D7CB59C}"/>
                </a:ext>
              </a:extLst>
            </p:cNvPr>
            <p:cNvSpPr txBox="1"/>
            <p:nvPr/>
          </p:nvSpPr>
          <p:spPr>
            <a:xfrm rot="24300000">
              <a:off x="2689640" y="3319957"/>
              <a:ext cx="305070" cy="3319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2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55435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0A5FC-18FC-4E92-8129-26384828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proposée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23B5F2-2365-4E95-A3E7-E2ECBC103B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17656" y="1914375"/>
            <a:ext cx="6941954" cy="43157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E8F7F10-0E01-492E-AABE-DA0953F6F414}"/>
              </a:ext>
            </a:extLst>
          </p:cNvPr>
          <p:cNvSpPr txBox="1"/>
          <p:nvPr/>
        </p:nvSpPr>
        <p:spPr>
          <a:xfrm>
            <a:off x="3833501" y="491170"/>
            <a:ext cx="4524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Eco-compteur </a:t>
            </a:r>
            <a:r>
              <a:rPr lang="fr-FR" dirty="0">
                <a:sym typeface="Wingdings" panose="05000000000000000000" pitchFamily="2" charset="2"/>
              </a:rPr>
              <a:t> Algorithme de récupération des données 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Détecteur </a:t>
            </a:r>
            <a:r>
              <a:rPr lang="fr-FR" dirty="0">
                <a:sym typeface="Wingdings" panose="05000000000000000000" pitchFamily="2" charset="2"/>
              </a:rPr>
              <a:t> Algorithme de détection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Alerte</a:t>
            </a:r>
          </a:p>
        </p:txBody>
      </p:sp>
    </p:spTree>
    <p:extLst>
      <p:ext uri="{BB962C8B-B14F-4D97-AF65-F5344CB8AC3E}">
        <p14:creationId xmlns:p14="http://schemas.microsoft.com/office/powerpoint/2010/main" val="94985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610AE-CCDC-4925-83A7-D4EBF75B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proposée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885C96-5AD3-424E-8E64-760C570AE57E}"/>
              </a:ext>
            </a:extLst>
          </p:cNvPr>
          <p:cNvSpPr/>
          <p:nvPr/>
        </p:nvSpPr>
        <p:spPr>
          <a:xfrm>
            <a:off x="3267483" y="720834"/>
            <a:ext cx="73719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dk1"/>
                </a:solidFill>
                <a:ea typeface="Calibri"/>
                <a:cs typeface="Calibri"/>
              </a:rPr>
              <a:t>Etablir un algorithme permettant de détecter une anomalie comportementale de la personne âgée.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D10E9AB-242F-47A5-A469-D7074759F4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53454" y="2390776"/>
            <a:ext cx="4724809" cy="4209234"/>
          </a:xfrm>
          <a:prstGeom prst="rect">
            <a:avLst/>
          </a:prstGeom>
        </p:spPr>
      </p:pic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302CF36B-FA41-4157-BA0C-19EC69577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901796"/>
              </p:ext>
            </p:extLst>
          </p:nvPr>
        </p:nvGraphicFramePr>
        <p:xfrm>
          <a:off x="3505200" y="4162426"/>
          <a:ext cx="3619499" cy="1584753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1224634641"/>
                    </a:ext>
                  </a:extLst>
                </a:gridCol>
                <a:gridCol w="1755138">
                  <a:extLst>
                    <a:ext uri="{9D8B030D-6E8A-4147-A177-3AD203B41FA5}">
                      <a16:colId xmlns:a16="http://schemas.microsoft.com/office/drawing/2014/main" val="1727993652"/>
                    </a:ext>
                  </a:extLst>
                </a:gridCol>
                <a:gridCol w="1121411">
                  <a:extLst>
                    <a:ext uri="{9D8B030D-6E8A-4147-A177-3AD203B41FA5}">
                      <a16:colId xmlns:a16="http://schemas.microsoft.com/office/drawing/2014/main" val="981122207"/>
                    </a:ext>
                  </a:extLst>
                </a:gridCol>
              </a:tblGrid>
              <a:tr h="5727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Fonctions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Définitions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Critères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8078451"/>
                  </a:ext>
                </a:extLst>
              </a:tr>
              <a:tr h="2863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FS1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Détecter la présence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obligatoire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8306308"/>
                  </a:ext>
                </a:extLst>
              </a:tr>
              <a:tr h="2863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FS2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Collecter des informations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obligatoire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9025802"/>
                  </a:ext>
                </a:extLst>
              </a:tr>
              <a:tr h="4392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FS3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Envoyer des alertes à l’utilisateur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obligatoire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5611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71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ED3E2-3FE0-44E0-A739-586EE2FD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 dirty="0"/>
            </a:br>
            <a:r>
              <a:rPr lang="fr-FR" sz="2800" dirty="0"/>
              <a:t>MANAGEMENT DE PROJET </a:t>
            </a:r>
            <a:endParaRPr lang="fr-FR" dirty="0"/>
          </a:p>
        </p:txBody>
      </p:sp>
      <p:sp>
        <p:nvSpPr>
          <p:cNvPr id="18" name="Espace réservé du contenu 17">
            <a:extLst>
              <a:ext uri="{FF2B5EF4-FFF2-40B4-BE49-F238E27FC236}">
                <a16:creationId xmlns:a16="http://schemas.microsoft.com/office/drawing/2014/main" id="{33AE4B6C-892F-4AA1-8A25-AFA2438AD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2604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b="1" u="sng" dirty="0"/>
              <a:t>METHODE </a:t>
            </a:r>
            <a:r>
              <a:rPr lang="fr-FR" b="1" i="1" dirty="0"/>
              <a:t>: CLASSIQUE</a:t>
            </a:r>
          </a:p>
          <a:p>
            <a:pPr>
              <a:buFont typeface="Wingdings" panose="05000000000000000000" pitchFamily="2" charset="2"/>
              <a:buChar char="v"/>
            </a:pPr>
            <a:endParaRPr lang="fr-FR" b="1" i="1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b="1" i="1" dirty="0"/>
              <a:t>Cycle en  V 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b="1" i="1" dirty="0"/>
              <a:t>	</a:t>
            </a:r>
            <a:r>
              <a:rPr lang="fr-FR" i="1" dirty="0"/>
              <a:t>Productif, plus réactif et limites les retours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la technologie n’est pas totalement maîtrisée</a:t>
            </a:r>
          </a:p>
        </p:txBody>
      </p:sp>
      <p:grpSp>
        <p:nvGrpSpPr>
          <p:cNvPr id="19" name="Shape 325">
            <a:extLst>
              <a:ext uri="{FF2B5EF4-FFF2-40B4-BE49-F238E27FC236}">
                <a16:creationId xmlns:a16="http://schemas.microsoft.com/office/drawing/2014/main" id="{CD15AC29-E2EF-40B8-831B-B04705E9CCC6}"/>
              </a:ext>
            </a:extLst>
          </p:cNvPr>
          <p:cNvGrpSpPr/>
          <p:nvPr/>
        </p:nvGrpSpPr>
        <p:grpSpPr>
          <a:xfrm>
            <a:off x="6096000" y="-88727"/>
            <a:ext cx="6096000" cy="773515"/>
            <a:chOff x="0" y="0"/>
            <a:chExt cx="8128000" cy="1031353"/>
          </a:xfrm>
          <a:solidFill>
            <a:schemeClr val="accent1">
              <a:lumMod val="50000"/>
            </a:schemeClr>
          </a:solidFill>
        </p:grpSpPr>
        <p:sp>
          <p:nvSpPr>
            <p:cNvPr id="20" name="Shape 326">
              <a:extLst>
                <a:ext uri="{FF2B5EF4-FFF2-40B4-BE49-F238E27FC236}">
                  <a16:creationId xmlns:a16="http://schemas.microsoft.com/office/drawing/2014/main" id="{CA720AAB-0107-4AF5-AD44-AF1F9A84887B}"/>
                </a:ext>
              </a:extLst>
            </p:cNvPr>
            <p:cNvSpPr/>
            <p:nvPr/>
          </p:nvSpPr>
          <p:spPr>
            <a:xfrm>
              <a:off x="0" y="0"/>
              <a:ext cx="8128000" cy="1031353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327">
              <a:extLst>
                <a:ext uri="{FF2B5EF4-FFF2-40B4-BE49-F238E27FC236}">
                  <a16:creationId xmlns:a16="http://schemas.microsoft.com/office/drawing/2014/main" id="{BE0004AB-8D18-478F-A397-366A6FAA70F3}"/>
                </a:ext>
              </a:extLst>
            </p:cNvPr>
            <p:cNvSpPr txBox="1"/>
            <p:nvPr/>
          </p:nvSpPr>
          <p:spPr>
            <a:xfrm>
              <a:off x="50347" y="50347"/>
              <a:ext cx="8027305" cy="93066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lIns="122850" tIns="122850" rIns="122850" bIns="12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fr-FR" sz="3225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MÉTHODOLOGIE DE PROJET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152517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0</TotalTime>
  <Words>730</Words>
  <Application>Microsoft Office PowerPoint</Application>
  <PresentationFormat>Grand écran</PresentationFormat>
  <Paragraphs>321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8" baseType="lpstr">
      <vt:lpstr>MS Mincho</vt:lpstr>
      <vt:lpstr>MS PGothic</vt:lpstr>
      <vt:lpstr>Arial</vt:lpstr>
      <vt:lpstr>Calibri</vt:lpstr>
      <vt:lpstr>Corbel</vt:lpstr>
      <vt:lpstr>Courier New</vt:lpstr>
      <vt:lpstr>Times New Roman</vt:lpstr>
      <vt:lpstr>Wingdings</vt:lpstr>
      <vt:lpstr>Wingdings 2</vt:lpstr>
      <vt:lpstr>Cadre</vt:lpstr>
      <vt:lpstr>Détecteur d’activité dans un logement  Projet N°: 242</vt:lpstr>
      <vt:lpstr>Remerciement</vt:lpstr>
      <vt:lpstr>Plan</vt:lpstr>
      <vt:lpstr>INTRODUCTION</vt:lpstr>
      <vt:lpstr>PROBLEMATIQUE</vt:lpstr>
      <vt:lpstr>Solutions</vt:lpstr>
      <vt:lpstr>Solution proposée</vt:lpstr>
      <vt:lpstr>Solution proposée</vt:lpstr>
      <vt:lpstr> MANAGEMENT DE PROJET </vt:lpstr>
      <vt:lpstr>MANAGEMENT DE PROJET</vt:lpstr>
      <vt:lpstr>MANAGEMENT DE PROJET</vt:lpstr>
      <vt:lpstr>MANAGEMENT DE L’ECHANCIER</vt:lpstr>
      <vt:lpstr>Présentation PowerPoint</vt:lpstr>
      <vt:lpstr>Répartitions des taches </vt:lpstr>
      <vt:lpstr>Présentation PowerPoint</vt:lpstr>
      <vt:lpstr>Présentation PowerPoint</vt:lpstr>
      <vt:lpstr>Tâches par ressources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MANAGEMENT  DE TRAVAUX</vt:lpstr>
      <vt:lpstr>MANAGEMENT DE COMMUNICATION</vt:lpstr>
      <vt:lpstr>MANAGEMENT DE COMMUNICATION</vt:lpstr>
      <vt:lpstr>MANAGEMENT DE RISQUE</vt:lpstr>
      <vt:lpstr>Problèmes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Détecteur d’activité dans un logement  Projet N°: 242 </dc:title>
  <dc:creator>Fatimetou</dc:creator>
  <cp:lastModifiedBy>Fatimetou</cp:lastModifiedBy>
  <cp:revision>108</cp:revision>
  <dcterms:created xsi:type="dcterms:W3CDTF">2017-11-10T01:20:41Z</dcterms:created>
  <dcterms:modified xsi:type="dcterms:W3CDTF">2017-11-29T12:17:29Z</dcterms:modified>
</cp:coreProperties>
</file>