
<file path=[Content_Types].xml><?xml version="1.0" encoding="utf-8"?>
<Types xmlns="http://schemas.openxmlformats.org/package/2006/content-types">
  <Default Extension="jpg&amp;ehk=D0Q8JEThrncsLAR0NocG5g&amp;r=0&amp;pid=OfficeInsert" ContentType="image/jpeg"/>
  <Default Extension="rels" ContentType="application/vnd.openxmlformats-package.relationships+xml"/>
  <Default Extension="xml" ContentType="application/xml"/>
  <Default Extension="jpg&amp;ehk=G80tIfrrgpv0UurXSnxYMA&amp;r=0&amp;pid=OfficeInsert" ContentType="image/jpeg"/>
  <Default Extension="jpg&amp;ehk=SKtKQ7Uja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3822B-D26D-45E3-92BB-EBD880EDF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5EEE27-0C7E-4B13-AE9B-9F60EFBC0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3190EB-1C5C-40FB-991A-DAC72516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28E2-A9B7-4BE0-9DC6-A0DD4B19049D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E6E8CF-F363-4612-9FE1-B4CBF36A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9B4FA4-8648-41AD-893A-D8D69519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CA68-DCC9-4541-AF36-55499ACE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02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CC0F7-8B2C-4D45-8BAA-D59A9D0D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DBA49C-A141-41B5-9D91-9EACBB4E2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1D0686-17B7-4278-AEB3-44BBBB47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28E2-A9B7-4BE0-9DC6-A0DD4B19049D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D37981-7025-414B-8C88-1E88C0F2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1D779C-D178-4F53-A75E-7C9F3E4F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CA68-DCC9-4541-AF36-55499ACE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59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20768CC-D918-49E6-8BC5-566A0B7D3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FA752E-13B3-4558-BCE0-A97CD65CB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B03618-561A-458C-A947-1E1BA942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28E2-A9B7-4BE0-9DC6-A0DD4B19049D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F99C0A-4D79-40C3-87E0-F68113C0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725499-9CA3-4F74-88D3-FEBAAEA6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CA68-DCC9-4541-AF36-55499ACE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09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B5B95-AF3B-4DDC-A6EA-16290EB9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96EE83-E285-4AE9-9FE8-4F7FDC468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8A7CDE-94FB-4571-A416-C7CFB4B9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28E2-A9B7-4BE0-9DC6-A0DD4B19049D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F53095-2173-40DB-8F79-28D5D625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14C208-4DF9-4D34-91C9-82C547CE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CA68-DCC9-4541-AF36-55499ACE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21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438BFB-05DC-402E-B8C8-8FF637E5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C42330-5663-483F-874B-7AF0A4C74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D47435-5639-4559-B286-21D869A2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28E2-A9B7-4BE0-9DC6-A0DD4B19049D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C1A21A-986D-4CAC-A504-E651F390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9BB257-A208-4B47-8D18-8F43DE48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CA68-DCC9-4541-AF36-55499ACE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28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4367F-488F-497C-9267-C57035F5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97D7B1-B958-4FC7-B371-1EBA4299C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E01C56-DA3C-48A3-A15D-7DDCB91B2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40BAB2-2AF9-4836-BBEE-130D64BE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28E2-A9B7-4BE0-9DC6-A0DD4B19049D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1F1F65-2FA4-4D6F-B2CF-65AC7456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90EE85-AA42-401D-86E0-36640736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CA68-DCC9-4541-AF36-55499ACE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2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267FB-C23A-48E6-9E08-C25609F9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215BBC-C3F3-40AC-AD16-4A8A98FD5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FF17C5-F08D-43BA-9F66-08178F5B7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E0E789-6570-46F1-8D45-7ABAB4BC8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EB28540-29D7-4AFD-97AC-83C0D5FE1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1774843-8829-45C3-8CFC-3E46D221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28E2-A9B7-4BE0-9DC6-A0DD4B19049D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38F49D-8FF5-4129-A362-EFEBF952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B20CE0-6E0A-408B-88B2-A2937767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CA68-DCC9-4541-AF36-55499ACE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45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A0CF09-7E71-4ECE-8CF9-84298A08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44F9E7-C9FA-4345-999C-6E0342CA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28E2-A9B7-4BE0-9DC6-A0DD4B19049D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0940C7-2887-426D-8751-8B6AC11D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0C5FB7-BC4E-4C9B-B08C-16C66EF2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CA68-DCC9-4541-AF36-55499ACE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6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9B9F0A-1C01-4F19-B1E2-5A118137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28E2-A9B7-4BE0-9DC6-A0DD4B19049D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3360852-AA30-4B4C-8587-B73F3EE3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DE2126-ED02-46DC-9335-18F1AF06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CA68-DCC9-4541-AF36-55499ACE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97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9A890-E512-4596-90EF-DF6E1612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4872C-A843-44F9-84EF-F8AE27BA0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2EEA1F-E652-4A3C-8074-8493461CE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2F8A2C-4298-4E84-B0A9-873FD7B5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28E2-A9B7-4BE0-9DC6-A0DD4B19049D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4C7699-E7B3-4D96-9A8E-55BBADA5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A52BD9-F755-4CDC-A57B-F78BCD8B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CA68-DCC9-4541-AF36-55499ACE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70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58FA28-6E9D-49E5-B0C9-997C5A8F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3FD8D5-9731-4249-B447-542BFBD91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05696D-05FA-4C83-9E26-42976BD69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8DD6AA-60AB-4DBB-8365-3C1C36C8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28E2-A9B7-4BE0-9DC6-A0DD4B19049D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AF60D9-8BDB-4859-8B7A-4AD63B35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08DF89-66AB-40ED-8700-1435EFA92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CA68-DCC9-4541-AF36-55499ACE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36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C842C4-F557-4CF2-9CAD-21E45D2A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C0B374-0B6B-4CA4-8B8B-96BE88833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A69F4F-A8B5-4906-BE72-EC8BA720C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228E2-A9B7-4BE0-9DC6-A0DD4B19049D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00740-9960-4100-8812-4D899470E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9F355-AF39-4634-BC0A-4BBD71965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5CA68-DCC9-4541-AF36-55499ACE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94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a-bc.com/training.php?id=4" TargetMode="External"/><Relationship Id="rId2" Type="http://schemas.openxmlformats.org/officeDocument/2006/relationships/image" Target="../media/image1.jpg&amp;ehk=G80tIfrrgpv0UurXSnxYMA&amp;r=0&amp;pid=OfficeInsert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nternationaltradeexaminer.com/2013/08/08/the-problem-with-the-argument-against-free-trade/" TargetMode="External"/><Relationship Id="rId5" Type="http://schemas.openxmlformats.org/officeDocument/2006/relationships/image" Target="../media/image3.jpg&amp;ehk=D0Q8JEThrncsLAR0NocG5g&amp;r=0&amp;pid=OfficeInsert"/><Relationship Id="rId4" Type="http://schemas.openxmlformats.org/officeDocument/2006/relationships/image" Target="../media/image2.jpg&amp;ehk=SKtKQ7Uja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76B71-725A-4AB7-ADA5-33FEAC115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76B5E0-1FA0-4239-8F26-F778FDA32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27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3333BED8-540D-462C-B155-B0B3D07F3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8788823" y="3429000"/>
            <a:ext cx="1028700" cy="89154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1E9ABF4-9BA9-4FFB-8A84-3F15B37D1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56197" y="1723682"/>
            <a:ext cx="2468880" cy="2468880"/>
          </a:xfrm>
          <a:prstGeom prst="rect">
            <a:avLst/>
          </a:prstGeom>
        </p:spPr>
      </p:pic>
      <p:pic>
        <p:nvPicPr>
          <p:cNvPr id="6" name="Image 5" descr="Une image contenant intérieur&#10;&#10;Description générée avec un niveau de confiance élevé">
            <a:extLst>
              <a:ext uri="{FF2B5EF4-FFF2-40B4-BE49-F238E27FC236}">
                <a16:creationId xmlns:a16="http://schemas.microsoft.com/office/drawing/2014/main" id="{5C6B03DE-95FB-48E3-B877-323E2DD00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H="1">
            <a:off x="8161466" y="1916900"/>
            <a:ext cx="1028700" cy="68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616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Fatimetou</dc:creator>
  <cp:lastModifiedBy>Fatimetou</cp:lastModifiedBy>
  <cp:revision>2</cp:revision>
  <dcterms:created xsi:type="dcterms:W3CDTF">2017-12-06T13:01:21Z</dcterms:created>
  <dcterms:modified xsi:type="dcterms:W3CDTF">2017-12-07T05:50:48Z</dcterms:modified>
</cp:coreProperties>
</file>