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1146" r:id="rId2"/>
    <p:sldId id="1147" r:id="rId3"/>
    <p:sldId id="1151" r:id="rId4"/>
    <p:sldId id="1152" r:id="rId5"/>
    <p:sldId id="1150" r:id="rId6"/>
    <p:sldId id="1153" r:id="rId7"/>
    <p:sldId id="1154" r:id="rId8"/>
    <p:sldId id="1157" r:id="rId9"/>
    <p:sldId id="1156" r:id="rId10"/>
    <p:sldId id="1155" r:id="rId11"/>
    <p:sldId id="11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D3F7"/>
    <a:srgbClr val="D44500"/>
    <a:srgbClr val="1313FF"/>
    <a:srgbClr val="FFFFFF"/>
    <a:srgbClr val="6FA06F"/>
    <a:srgbClr val="C04000"/>
    <a:srgbClr val="99FF99"/>
    <a:srgbClr val="CCFFFF"/>
    <a:srgbClr val="FFFF66"/>
    <a:srgbClr val="FF9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FDFFC-D566-74E4-3666-07ADC1D577EB}" v="26" dt="2024-12-03T16:26:45.139"/>
    <p1510:client id="{AF386AE3-29B0-9204-C1E9-00F3324EA520}" v="82" dt="2024-12-03T14:46:52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Mesta" userId="S::kmmesta@syr.edu::59d62d58-22b4-453f-99af-4ae4d56658c5" providerId="AD" clId="Web-{D7CCA0C9-62E9-9EB7-4532-4C2748E5FE11}"/>
    <pc:docChg chg="modSld">
      <pc:chgData name="Kevin Mesta" userId="S::kmmesta@syr.edu::59d62d58-22b4-453f-99af-4ae4d56658c5" providerId="AD" clId="Web-{D7CCA0C9-62E9-9EB7-4532-4C2748E5FE11}" dt="2024-11-24T16:03:54.798" v="1" actId="20577"/>
      <pc:docMkLst>
        <pc:docMk/>
      </pc:docMkLst>
      <pc:sldChg chg="modSp">
        <pc:chgData name="Kevin Mesta" userId="S::kmmesta@syr.edu::59d62d58-22b4-453f-99af-4ae4d56658c5" providerId="AD" clId="Web-{D7CCA0C9-62E9-9EB7-4532-4C2748E5FE11}" dt="2024-11-24T16:03:54.798" v="1" actId="20577"/>
        <pc:sldMkLst>
          <pc:docMk/>
          <pc:sldMk cId="2190767880" sldId="1150"/>
        </pc:sldMkLst>
      </pc:sldChg>
    </pc:docChg>
  </pc:docChgLst>
  <pc:docChgLst>
    <pc:chgData name="Kevin Mesta" userId="S::kmmesta@syr.edu::59d62d58-22b4-453f-99af-4ae4d56658c5" providerId="AD" clId="Web-{23D9D312-82ED-6437-2DED-619C2D853DB9}"/>
    <pc:docChg chg="modSld">
      <pc:chgData name="Kevin Mesta" userId="S::kmmesta@syr.edu::59d62d58-22b4-453f-99af-4ae4d56658c5" providerId="AD" clId="Web-{23D9D312-82ED-6437-2DED-619C2D853DB9}" dt="2024-11-24T03:26:03.291" v="145" actId="20577"/>
      <pc:docMkLst>
        <pc:docMk/>
      </pc:docMkLst>
      <pc:sldChg chg="modSp">
        <pc:chgData name="Kevin Mesta" userId="S::kmmesta@syr.edu::59d62d58-22b4-453f-99af-4ae4d56658c5" providerId="AD" clId="Web-{23D9D312-82ED-6437-2DED-619C2D853DB9}" dt="2024-11-24T03:26:03.291" v="145" actId="20577"/>
        <pc:sldMkLst>
          <pc:docMk/>
          <pc:sldMk cId="2190767880" sldId="1150"/>
        </pc:sldMkLst>
      </pc:sldChg>
    </pc:docChg>
  </pc:docChgLst>
  <pc:docChgLst>
    <pc:chgData name="Kevin Mesta" userId="S::kmmesta@syr.edu::59d62d58-22b4-453f-99af-4ae4d56658c5" providerId="AD" clId="Web-{83C36848-82C8-BB46-D29B-D7551510418A}"/>
    <pc:docChg chg="addSld delSld modSld">
      <pc:chgData name="Kevin Mesta" userId="S::kmmesta@syr.edu::59d62d58-22b4-453f-99af-4ae4d56658c5" providerId="AD" clId="Web-{83C36848-82C8-BB46-D29B-D7551510418A}" dt="2024-11-24T19:13:49.482" v="462" actId="20577"/>
      <pc:docMkLst>
        <pc:docMk/>
      </pc:docMkLst>
      <pc:sldChg chg="modSp del">
        <pc:chgData name="Kevin Mesta" userId="S::kmmesta@syr.edu::59d62d58-22b4-453f-99af-4ae4d56658c5" providerId="AD" clId="Web-{83C36848-82C8-BB46-D29B-D7551510418A}" dt="2024-11-24T19:01:33.640" v="112"/>
        <pc:sldMkLst>
          <pc:docMk/>
          <pc:sldMk cId="2067985161" sldId="1148"/>
        </pc:sldMkLst>
      </pc:sldChg>
      <pc:sldChg chg="del">
        <pc:chgData name="Kevin Mesta" userId="S::kmmesta@syr.edu::59d62d58-22b4-453f-99af-4ae4d56658c5" providerId="AD" clId="Web-{83C36848-82C8-BB46-D29B-D7551510418A}" dt="2024-11-24T18:52:06.509" v="51"/>
        <pc:sldMkLst>
          <pc:docMk/>
          <pc:sldMk cId="4288911388" sldId="1149"/>
        </pc:sldMkLst>
      </pc:sldChg>
      <pc:sldChg chg="addSp modSp">
        <pc:chgData name="Kevin Mesta" userId="S::kmmesta@syr.edu::59d62d58-22b4-453f-99af-4ae4d56658c5" providerId="AD" clId="Web-{83C36848-82C8-BB46-D29B-D7551510418A}" dt="2024-11-24T18:42:40.726" v="42" actId="1076"/>
        <pc:sldMkLst>
          <pc:docMk/>
          <pc:sldMk cId="2190767880" sldId="1150"/>
        </pc:sldMkLst>
        <pc:picChg chg="mod">
          <ac:chgData name="Kevin Mesta" userId="S::kmmesta@syr.edu::59d62d58-22b4-453f-99af-4ae4d56658c5" providerId="AD" clId="Web-{83C36848-82C8-BB46-D29B-D7551510418A}" dt="2024-11-24T18:42:38.992" v="41" actId="1076"/>
          <ac:picMkLst>
            <pc:docMk/>
            <pc:sldMk cId="2190767880" sldId="1150"/>
            <ac:picMk id="5" creationId="{BF568B7B-A9C7-3260-E69C-BCF0D4EDBE7A}"/>
          </ac:picMkLst>
        </pc:picChg>
        <pc:picChg chg="add mod">
          <ac:chgData name="Kevin Mesta" userId="S::kmmesta@syr.edu::59d62d58-22b4-453f-99af-4ae4d56658c5" providerId="AD" clId="Web-{83C36848-82C8-BB46-D29B-D7551510418A}" dt="2024-11-24T18:41:16.305" v="22" actId="1076"/>
          <ac:picMkLst>
            <pc:docMk/>
            <pc:sldMk cId="2190767880" sldId="1150"/>
            <ac:picMk id="6" creationId="{67C7E42F-C19C-9389-6518-AB60F1DD347A}"/>
          </ac:picMkLst>
        </pc:picChg>
        <pc:picChg chg="add mod">
          <ac:chgData name="Kevin Mesta" userId="S::kmmesta@syr.edu::59d62d58-22b4-453f-99af-4ae4d56658c5" providerId="AD" clId="Web-{83C36848-82C8-BB46-D29B-D7551510418A}" dt="2024-11-24T18:41:18.227" v="23" actId="1076"/>
          <ac:picMkLst>
            <pc:docMk/>
            <pc:sldMk cId="2190767880" sldId="1150"/>
            <ac:picMk id="7" creationId="{51206071-9E9C-E488-E5C5-F3A32EB00E33}"/>
          </ac:picMkLst>
        </pc:picChg>
        <pc:picChg chg="add mod">
          <ac:chgData name="Kevin Mesta" userId="S::kmmesta@syr.edu::59d62d58-22b4-453f-99af-4ae4d56658c5" providerId="AD" clId="Web-{83C36848-82C8-BB46-D29B-D7551510418A}" dt="2024-11-24T18:42:40.726" v="42" actId="1076"/>
          <ac:picMkLst>
            <pc:docMk/>
            <pc:sldMk cId="2190767880" sldId="1150"/>
            <ac:picMk id="8" creationId="{A7693ECB-C312-92BD-66A6-65DE4D170018}"/>
          </ac:picMkLst>
        </pc:picChg>
        <pc:picChg chg="add mod">
          <ac:chgData name="Kevin Mesta" userId="S::kmmesta@syr.edu::59d62d58-22b4-453f-99af-4ae4d56658c5" providerId="AD" clId="Web-{83C36848-82C8-BB46-D29B-D7551510418A}" dt="2024-11-24T18:42:10.617" v="34" actId="1076"/>
          <ac:picMkLst>
            <pc:docMk/>
            <pc:sldMk cId="2190767880" sldId="1150"/>
            <ac:picMk id="9" creationId="{06DB0AEE-C530-CBA1-AE37-4575CC01870F}"/>
          </ac:picMkLst>
        </pc:picChg>
        <pc:picChg chg="add mod">
          <ac:chgData name="Kevin Mesta" userId="S::kmmesta@syr.edu::59d62d58-22b4-453f-99af-4ae4d56658c5" providerId="AD" clId="Web-{83C36848-82C8-BB46-D29B-D7551510418A}" dt="2024-11-24T18:42:36.007" v="40" actId="1076"/>
          <ac:picMkLst>
            <pc:docMk/>
            <pc:sldMk cId="2190767880" sldId="1150"/>
            <ac:picMk id="10" creationId="{8EF421A6-4DF7-E479-C54F-4CB50CD8AF5F}"/>
          </ac:picMkLst>
        </pc:picChg>
        <pc:picChg chg="add mod">
          <ac:chgData name="Kevin Mesta" userId="S::kmmesta@syr.edu::59d62d58-22b4-453f-99af-4ae4d56658c5" providerId="AD" clId="Web-{83C36848-82C8-BB46-D29B-D7551510418A}" dt="2024-11-24T18:42:32.148" v="39" actId="1076"/>
          <ac:picMkLst>
            <pc:docMk/>
            <pc:sldMk cId="2190767880" sldId="1150"/>
            <ac:picMk id="11" creationId="{5C073674-065F-F109-C99C-0CEF17DEF095}"/>
          </ac:picMkLst>
        </pc:picChg>
      </pc:sldChg>
      <pc:sldChg chg="addSp delSp modSp add replId">
        <pc:chgData name="Kevin Mesta" userId="S::kmmesta@syr.edu::59d62d58-22b4-453f-99af-4ae4d56658c5" providerId="AD" clId="Web-{83C36848-82C8-BB46-D29B-D7551510418A}" dt="2024-11-24T18:58:25.700" v="75" actId="1076"/>
        <pc:sldMkLst>
          <pc:docMk/>
          <pc:sldMk cId="2710244667" sldId="1153"/>
        </pc:sldMkLst>
        <pc:picChg chg="add mod">
          <ac:chgData name="Kevin Mesta" userId="S::kmmesta@syr.edu::59d62d58-22b4-453f-99af-4ae4d56658c5" providerId="AD" clId="Web-{83C36848-82C8-BB46-D29B-D7551510418A}" dt="2024-11-24T18:57:49.857" v="71" actId="1076"/>
          <ac:picMkLst>
            <pc:docMk/>
            <pc:sldMk cId="2710244667" sldId="1153"/>
            <ac:picMk id="12" creationId="{0AC7DE07-7F5A-5B9A-B0DF-03C3D416B526}"/>
          </ac:picMkLst>
        </pc:picChg>
        <pc:picChg chg="add mod">
          <ac:chgData name="Kevin Mesta" userId="S::kmmesta@syr.edu::59d62d58-22b4-453f-99af-4ae4d56658c5" providerId="AD" clId="Web-{83C36848-82C8-BB46-D29B-D7551510418A}" dt="2024-11-24T18:58:25.700" v="75" actId="1076"/>
          <ac:picMkLst>
            <pc:docMk/>
            <pc:sldMk cId="2710244667" sldId="1153"/>
            <ac:picMk id="13" creationId="{386681E2-7119-92B2-C1B3-3CFC0CEEAF36}"/>
          </ac:picMkLst>
        </pc:picChg>
        <pc:picChg chg="add mod">
          <ac:chgData name="Kevin Mesta" userId="S::kmmesta@syr.edu::59d62d58-22b4-453f-99af-4ae4d56658c5" providerId="AD" clId="Web-{83C36848-82C8-BB46-D29B-D7551510418A}" dt="2024-11-24T18:58:05.153" v="73" actId="1076"/>
          <ac:picMkLst>
            <pc:docMk/>
            <pc:sldMk cId="2710244667" sldId="1153"/>
            <ac:picMk id="15" creationId="{E3618DE0-C709-1BA1-C378-FAD05237259D}"/>
          </ac:picMkLst>
        </pc:picChg>
        <pc:picChg chg="add mod">
          <ac:chgData name="Kevin Mesta" userId="S::kmmesta@syr.edu::59d62d58-22b4-453f-99af-4ae4d56658c5" providerId="AD" clId="Web-{83C36848-82C8-BB46-D29B-D7551510418A}" dt="2024-11-24T18:57:35.060" v="68" actId="14100"/>
          <ac:picMkLst>
            <pc:docMk/>
            <pc:sldMk cId="2710244667" sldId="1153"/>
            <ac:picMk id="17" creationId="{2AB90B96-1661-0897-B213-11A3F034FD57}"/>
          </ac:picMkLst>
        </pc:picChg>
      </pc:sldChg>
      <pc:sldChg chg="addSp delSp modSp add replId">
        <pc:chgData name="Kevin Mesta" userId="S::kmmesta@syr.edu::59d62d58-22b4-453f-99af-4ae4d56658c5" providerId="AD" clId="Web-{83C36848-82C8-BB46-D29B-D7551510418A}" dt="2024-11-24T19:13:49.482" v="462" actId="20577"/>
        <pc:sldMkLst>
          <pc:docMk/>
          <pc:sldMk cId="3957483490" sldId="1154"/>
        </pc:sldMkLst>
        <pc:spChg chg="mod">
          <ac:chgData name="Kevin Mesta" userId="S::kmmesta@syr.edu::59d62d58-22b4-453f-99af-4ae4d56658c5" providerId="AD" clId="Web-{83C36848-82C8-BB46-D29B-D7551510418A}" dt="2024-11-24T19:07:27.295" v="209" actId="20577"/>
          <ac:spMkLst>
            <pc:docMk/>
            <pc:sldMk cId="3957483490" sldId="1154"/>
            <ac:spMk id="3" creationId="{F9729E2D-E3E3-1C9E-636A-C30E93404FC9}"/>
          </ac:spMkLst>
        </pc:spChg>
        <pc:spChg chg="add mod">
          <ac:chgData name="Kevin Mesta" userId="S::kmmesta@syr.edu::59d62d58-22b4-453f-99af-4ae4d56658c5" providerId="AD" clId="Web-{83C36848-82C8-BB46-D29B-D7551510418A}" dt="2024-11-24T19:13:49.482" v="462" actId="20577"/>
          <ac:spMkLst>
            <pc:docMk/>
            <pc:sldMk cId="3957483490" sldId="1154"/>
            <ac:spMk id="7" creationId="{C7F47E19-ECBF-7A0A-4780-AF6BC6B3DE78}"/>
          </ac:spMkLst>
        </pc:spChg>
      </pc:sldChg>
      <pc:sldChg chg="add replId">
        <pc:chgData name="Kevin Mesta" userId="S::kmmesta@syr.edu::59d62d58-22b4-453f-99af-4ae4d56658c5" providerId="AD" clId="Web-{83C36848-82C8-BB46-D29B-D7551510418A}" dt="2024-11-24T19:01:08.671" v="99"/>
        <pc:sldMkLst>
          <pc:docMk/>
          <pc:sldMk cId="1696940242" sldId="1155"/>
        </pc:sldMkLst>
      </pc:sldChg>
      <pc:sldChg chg="addSp modSp add replId">
        <pc:chgData name="Kevin Mesta" userId="S::kmmesta@syr.edu::59d62d58-22b4-453f-99af-4ae4d56658c5" providerId="AD" clId="Web-{83C36848-82C8-BB46-D29B-D7551510418A}" dt="2024-11-24T19:07:03.514" v="208" actId="1076"/>
        <pc:sldMkLst>
          <pc:docMk/>
          <pc:sldMk cId="2300082556" sldId="1156"/>
        </pc:sldMkLst>
        <pc:spChg chg="mod">
          <ac:chgData name="Kevin Mesta" userId="S::kmmesta@syr.edu::59d62d58-22b4-453f-99af-4ae4d56658c5" providerId="AD" clId="Web-{83C36848-82C8-BB46-D29B-D7551510418A}" dt="2024-11-24T19:01:54.155" v="127" actId="20577"/>
          <ac:spMkLst>
            <pc:docMk/>
            <pc:sldMk cId="2300082556" sldId="1156"/>
            <ac:spMk id="3" creationId="{F9729E2D-E3E3-1C9E-636A-C30E93404FC9}"/>
          </ac:spMkLst>
        </pc:spChg>
        <pc:picChg chg="add mod">
          <ac:chgData name="Kevin Mesta" userId="S::kmmesta@syr.edu::59d62d58-22b4-453f-99af-4ae4d56658c5" providerId="AD" clId="Web-{83C36848-82C8-BB46-D29B-D7551510418A}" dt="2024-11-24T19:06:50.576" v="204" actId="1076"/>
          <ac:picMkLst>
            <pc:docMk/>
            <pc:sldMk cId="2300082556" sldId="1156"/>
            <ac:picMk id="6" creationId="{2E5F690C-B903-DEC1-6419-F1983654537E}"/>
          </ac:picMkLst>
        </pc:picChg>
        <pc:picChg chg="add mod">
          <ac:chgData name="Kevin Mesta" userId="S::kmmesta@syr.edu::59d62d58-22b4-453f-99af-4ae4d56658c5" providerId="AD" clId="Web-{83C36848-82C8-BB46-D29B-D7551510418A}" dt="2024-11-24T19:06:56.232" v="205" actId="1076"/>
          <ac:picMkLst>
            <pc:docMk/>
            <pc:sldMk cId="2300082556" sldId="1156"/>
            <ac:picMk id="8" creationId="{579D406A-4921-F682-ABA4-BB2F31AE613B}"/>
          </ac:picMkLst>
        </pc:picChg>
        <pc:picChg chg="add mod">
          <ac:chgData name="Kevin Mesta" userId="S::kmmesta@syr.edu::59d62d58-22b4-453f-99af-4ae4d56658c5" providerId="AD" clId="Web-{83C36848-82C8-BB46-D29B-D7551510418A}" dt="2024-11-24T19:06:47.951" v="203" actId="1076"/>
          <ac:picMkLst>
            <pc:docMk/>
            <pc:sldMk cId="2300082556" sldId="1156"/>
            <ac:picMk id="10" creationId="{BFEE24E1-AA37-B0B7-0C5E-BE89368EC19C}"/>
          </ac:picMkLst>
        </pc:picChg>
        <pc:picChg chg="add mod">
          <ac:chgData name="Kevin Mesta" userId="S::kmmesta@syr.edu::59d62d58-22b4-453f-99af-4ae4d56658c5" providerId="AD" clId="Web-{83C36848-82C8-BB46-D29B-D7551510418A}" dt="2024-11-24T19:06:46.389" v="202" actId="1076"/>
          <ac:picMkLst>
            <pc:docMk/>
            <pc:sldMk cId="2300082556" sldId="1156"/>
            <ac:picMk id="12" creationId="{2F1AE15E-B243-4363-4383-5FD80641F468}"/>
          </ac:picMkLst>
        </pc:picChg>
        <pc:picChg chg="add mod">
          <ac:chgData name="Kevin Mesta" userId="S::kmmesta@syr.edu::59d62d58-22b4-453f-99af-4ae4d56658c5" providerId="AD" clId="Web-{83C36848-82C8-BB46-D29B-D7551510418A}" dt="2024-11-24T19:06:41.779" v="201" actId="1076"/>
          <ac:picMkLst>
            <pc:docMk/>
            <pc:sldMk cId="2300082556" sldId="1156"/>
            <ac:picMk id="14" creationId="{87B1A838-2079-89DC-DEAB-59139CE797A9}"/>
          </ac:picMkLst>
        </pc:picChg>
        <pc:picChg chg="add mod">
          <ac:chgData name="Kevin Mesta" userId="S::kmmesta@syr.edu::59d62d58-22b4-453f-99af-4ae4d56658c5" providerId="AD" clId="Web-{83C36848-82C8-BB46-D29B-D7551510418A}" dt="2024-11-24T19:07:03.514" v="208" actId="1076"/>
          <ac:picMkLst>
            <pc:docMk/>
            <pc:sldMk cId="2300082556" sldId="1156"/>
            <ac:picMk id="16" creationId="{6A3A4E80-B2CC-3BA3-5D24-5418ECC967E3}"/>
          </ac:picMkLst>
        </pc:picChg>
      </pc:sldChg>
    </pc:docChg>
  </pc:docChgLst>
  <pc:docChgLst>
    <pc:chgData clId="Web-{394453FB-F572-2249-3842-962D4CF37B13}"/>
    <pc:docChg chg="modSld">
      <pc:chgData name="" userId="" providerId="" clId="Web-{394453FB-F572-2249-3842-962D4CF37B13}" dt="2024-11-25T18:20:20.212" v="0" actId="20577"/>
      <pc:docMkLst>
        <pc:docMk/>
      </pc:docMkLst>
      <pc:sldChg chg="modSp">
        <pc:chgData name="" userId="" providerId="" clId="Web-{394453FB-F572-2249-3842-962D4CF37B13}" dt="2024-11-25T18:20:20.212" v="0" actId="20577"/>
        <pc:sldMkLst>
          <pc:docMk/>
          <pc:sldMk cId="3359632092" sldId="1147"/>
        </pc:sldMkLst>
        <pc:spChg chg="mod">
          <ac:chgData name="" userId="" providerId="" clId="Web-{394453FB-F572-2249-3842-962D4CF37B13}" dt="2024-11-25T18:20:20.212" v="0" actId="20577"/>
          <ac:spMkLst>
            <pc:docMk/>
            <pc:sldMk cId="3359632092" sldId="1147"/>
            <ac:spMk id="10" creationId="{BB8C7CC5-1AC3-61FE-9BA6-004E1F6C70D4}"/>
          </ac:spMkLst>
        </pc:spChg>
      </pc:sldChg>
    </pc:docChg>
  </pc:docChgLst>
  <pc:docChgLst>
    <pc:chgData name="Sara Talebi" userId="S::stalebi@syr.edu::e5642213-db39-4647-ab76-dd43ab452d4c" providerId="AD" clId="Web-{AF386AE3-29B0-9204-C1E9-00F3324EA520}"/>
    <pc:docChg chg="modSld">
      <pc:chgData name="Sara Talebi" userId="S::stalebi@syr.edu::e5642213-db39-4647-ab76-dd43ab452d4c" providerId="AD" clId="Web-{AF386AE3-29B0-9204-C1E9-00F3324EA520}" dt="2024-12-03T14:46:49.796" v="75" actId="20577"/>
      <pc:docMkLst>
        <pc:docMk/>
      </pc:docMkLst>
      <pc:sldChg chg="modSp">
        <pc:chgData name="Sara Talebi" userId="S::stalebi@syr.edu::e5642213-db39-4647-ab76-dd43ab452d4c" providerId="AD" clId="Web-{AF386AE3-29B0-9204-C1E9-00F3324EA520}" dt="2024-12-03T14:46:49.796" v="75" actId="20577"/>
        <pc:sldMkLst>
          <pc:docMk/>
          <pc:sldMk cId="759804737" sldId="1146"/>
        </pc:sldMkLst>
        <pc:spChg chg="mod">
          <ac:chgData name="Sara Talebi" userId="S::stalebi@syr.edu::e5642213-db39-4647-ab76-dd43ab452d4c" providerId="AD" clId="Web-{AF386AE3-29B0-9204-C1E9-00F3324EA520}" dt="2024-12-03T14:46:49.796" v="75" actId="20577"/>
          <ac:spMkLst>
            <pc:docMk/>
            <pc:sldMk cId="759804737" sldId="1146"/>
            <ac:spMk id="3" creationId="{5B6FEE8B-60B1-44F0-BAA6-DAB6E03DCB33}"/>
          </ac:spMkLst>
        </pc:spChg>
      </pc:sldChg>
    </pc:docChg>
  </pc:docChgLst>
  <pc:docChgLst>
    <pc:chgData name="Sara Talebi" userId="S::stalebi@syr.edu::e5642213-db39-4647-ab76-dd43ab452d4c" providerId="AD" clId="Web-{3F69FA40-D86E-AD7A-BEE9-0C78B0DC4C58}"/>
    <pc:docChg chg="modSld">
      <pc:chgData name="Sara Talebi" userId="S::stalebi@syr.edu::e5642213-db39-4647-ab76-dd43ab452d4c" providerId="AD" clId="Web-{3F69FA40-D86E-AD7A-BEE9-0C78B0DC4C58}" dt="2024-11-25T18:19:54.430" v="63" actId="20577"/>
      <pc:docMkLst>
        <pc:docMk/>
      </pc:docMkLst>
      <pc:sldChg chg="modSp">
        <pc:chgData name="Sara Talebi" userId="S::stalebi@syr.edu::e5642213-db39-4647-ab76-dd43ab452d4c" providerId="AD" clId="Web-{3F69FA40-D86E-AD7A-BEE9-0C78B0DC4C58}" dt="2024-11-25T18:18:02.957" v="46" actId="20577"/>
        <pc:sldMkLst>
          <pc:docMk/>
          <pc:sldMk cId="759804737" sldId="1146"/>
        </pc:sldMkLst>
        <pc:spChg chg="mod">
          <ac:chgData name="Sara Talebi" userId="S::stalebi@syr.edu::e5642213-db39-4647-ab76-dd43ab452d4c" providerId="AD" clId="Web-{3F69FA40-D86E-AD7A-BEE9-0C78B0DC4C58}" dt="2024-11-25T18:17:43.894" v="45" actId="20577"/>
          <ac:spMkLst>
            <pc:docMk/>
            <pc:sldMk cId="759804737" sldId="1146"/>
            <ac:spMk id="3" creationId="{5B6FEE8B-60B1-44F0-BAA6-DAB6E03DCB33}"/>
          </ac:spMkLst>
        </pc:spChg>
        <pc:spChg chg="mod">
          <ac:chgData name="Sara Talebi" userId="S::stalebi@syr.edu::e5642213-db39-4647-ab76-dd43ab452d4c" providerId="AD" clId="Web-{3F69FA40-D86E-AD7A-BEE9-0C78B0DC4C58}" dt="2024-11-25T18:18:02.957" v="46" actId="20577"/>
          <ac:spMkLst>
            <pc:docMk/>
            <pc:sldMk cId="759804737" sldId="1146"/>
            <ac:spMk id="4" creationId="{18071D49-EF54-4208-0DD7-B79B7DF1ADFF}"/>
          </ac:spMkLst>
        </pc:spChg>
      </pc:sldChg>
      <pc:sldChg chg="modSp">
        <pc:chgData name="Sara Talebi" userId="S::stalebi@syr.edu::e5642213-db39-4647-ab76-dd43ab452d4c" providerId="AD" clId="Web-{3F69FA40-D86E-AD7A-BEE9-0C78B0DC4C58}" dt="2024-11-25T18:19:54.430" v="63" actId="20577"/>
        <pc:sldMkLst>
          <pc:docMk/>
          <pc:sldMk cId="3359632092" sldId="1147"/>
        </pc:sldMkLst>
        <pc:spChg chg="mod">
          <ac:chgData name="Sara Talebi" userId="S::stalebi@syr.edu::e5642213-db39-4647-ab76-dd43ab452d4c" providerId="AD" clId="Web-{3F69FA40-D86E-AD7A-BEE9-0C78B0DC4C58}" dt="2024-11-25T18:18:41.880" v="53"/>
          <ac:spMkLst>
            <pc:docMk/>
            <pc:sldMk cId="3359632092" sldId="1147"/>
            <ac:spMk id="3" creationId="{F9729E2D-E3E3-1C9E-636A-C30E93404FC9}"/>
          </ac:spMkLst>
        </pc:spChg>
        <pc:spChg chg="mod">
          <ac:chgData name="Sara Talebi" userId="S::stalebi@syr.edu::e5642213-db39-4647-ab76-dd43ab452d4c" providerId="AD" clId="Web-{3F69FA40-D86E-AD7A-BEE9-0C78B0DC4C58}" dt="2024-11-25T18:18:10.614" v="47" actId="20577"/>
          <ac:spMkLst>
            <pc:docMk/>
            <pc:sldMk cId="3359632092" sldId="1147"/>
            <ac:spMk id="4" creationId="{FBF16D59-4DEC-866C-6F3E-6046CA24E27D}"/>
          </ac:spMkLst>
        </pc:spChg>
        <pc:spChg chg="mod">
          <ac:chgData name="Sara Talebi" userId="S::stalebi@syr.edu::e5642213-db39-4647-ab76-dd43ab452d4c" providerId="AD" clId="Web-{3F69FA40-D86E-AD7A-BEE9-0C78B0DC4C58}" dt="2024-11-25T18:19:54.430" v="63" actId="20577"/>
          <ac:spMkLst>
            <pc:docMk/>
            <pc:sldMk cId="3359632092" sldId="1147"/>
            <ac:spMk id="10" creationId="{BB8C7CC5-1AC3-61FE-9BA6-004E1F6C70D4}"/>
          </ac:spMkLst>
        </pc:spChg>
      </pc:sldChg>
      <pc:sldChg chg="modSp">
        <pc:chgData name="Sara Talebi" userId="S::stalebi@syr.edu::e5642213-db39-4647-ab76-dd43ab452d4c" providerId="AD" clId="Web-{3F69FA40-D86E-AD7A-BEE9-0C78B0DC4C58}" dt="2024-11-25T18:18:23.880" v="50" actId="20577"/>
        <pc:sldMkLst>
          <pc:docMk/>
          <pc:sldMk cId="2190767880" sldId="1150"/>
        </pc:sldMkLst>
        <pc:spChg chg="mod">
          <ac:chgData name="Sara Talebi" userId="S::stalebi@syr.edu::e5642213-db39-4647-ab76-dd43ab452d4c" providerId="AD" clId="Web-{3F69FA40-D86E-AD7A-BEE9-0C78B0DC4C58}" dt="2024-11-25T18:18:23.880" v="50" actId="20577"/>
          <ac:spMkLst>
            <pc:docMk/>
            <pc:sldMk cId="2190767880" sldId="1150"/>
            <ac:spMk id="4" creationId="{FBF16D59-4DEC-866C-6F3E-6046CA24E27D}"/>
          </ac:spMkLst>
        </pc:spChg>
      </pc:sldChg>
      <pc:sldChg chg="modSp">
        <pc:chgData name="Sara Talebi" userId="S::stalebi@syr.edu::e5642213-db39-4647-ab76-dd43ab452d4c" providerId="AD" clId="Web-{3F69FA40-D86E-AD7A-BEE9-0C78B0DC4C58}" dt="2024-11-25T18:18:16.317" v="48" actId="20577"/>
        <pc:sldMkLst>
          <pc:docMk/>
          <pc:sldMk cId="3798291088" sldId="1151"/>
        </pc:sldMkLst>
        <pc:spChg chg="mod">
          <ac:chgData name="Sara Talebi" userId="S::stalebi@syr.edu::e5642213-db39-4647-ab76-dd43ab452d4c" providerId="AD" clId="Web-{3F69FA40-D86E-AD7A-BEE9-0C78B0DC4C58}" dt="2024-11-25T18:18:16.317" v="48" actId="20577"/>
          <ac:spMkLst>
            <pc:docMk/>
            <pc:sldMk cId="3798291088" sldId="1151"/>
            <ac:spMk id="4" creationId="{FBF16D59-4DEC-866C-6F3E-6046CA24E27D}"/>
          </ac:spMkLst>
        </pc:spChg>
      </pc:sldChg>
      <pc:sldChg chg="modSp">
        <pc:chgData name="Sara Talebi" userId="S::stalebi@syr.edu::e5642213-db39-4647-ab76-dd43ab452d4c" providerId="AD" clId="Web-{3F69FA40-D86E-AD7A-BEE9-0C78B0DC4C58}" dt="2024-11-25T18:18:20.755" v="49" actId="20577"/>
        <pc:sldMkLst>
          <pc:docMk/>
          <pc:sldMk cId="889743620" sldId="1152"/>
        </pc:sldMkLst>
        <pc:spChg chg="mod">
          <ac:chgData name="Sara Talebi" userId="S::stalebi@syr.edu::e5642213-db39-4647-ab76-dd43ab452d4c" providerId="AD" clId="Web-{3F69FA40-D86E-AD7A-BEE9-0C78B0DC4C58}" dt="2024-11-25T18:18:20.755" v="49" actId="20577"/>
          <ac:spMkLst>
            <pc:docMk/>
            <pc:sldMk cId="889743620" sldId="1152"/>
            <ac:spMk id="4" creationId="{FBF16D59-4DEC-866C-6F3E-6046CA24E27D}"/>
          </ac:spMkLst>
        </pc:spChg>
      </pc:sldChg>
      <pc:sldChg chg="modSp">
        <pc:chgData name="Sara Talebi" userId="S::stalebi@syr.edu::e5642213-db39-4647-ab76-dd43ab452d4c" providerId="AD" clId="Web-{3F69FA40-D86E-AD7A-BEE9-0C78B0DC4C58}" dt="2024-11-25T18:18:28.192" v="51" actId="20577"/>
        <pc:sldMkLst>
          <pc:docMk/>
          <pc:sldMk cId="2710244667" sldId="1153"/>
        </pc:sldMkLst>
        <pc:spChg chg="mod">
          <ac:chgData name="Sara Talebi" userId="S::stalebi@syr.edu::e5642213-db39-4647-ab76-dd43ab452d4c" providerId="AD" clId="Web-{3F69FA40-D86E-AD7A-BEE9-0C78B0DC4C58}" dt="2024-11-25T18:18:28.192" v="51" actId="20577"/>
          <ac:spMkLst>
            <pc:docMk/>
            <pc:sldMk cId="2710244667" sldId="1153"/>
            <ac:spMk id="4" creationId="{FBF16D59-4DEC-866C-6F3E-6046CA24E27D}"/>
          </ac:spMkLst>
        </pc:spChg>
      </pc:sldChg>
      <pc:sldChg chg="modSp">
        <pc:chgData name="Sara Talebi" userId="S::stalebi@syr.edu::e5642213-db39-4647-ab76-dd43ab452d4c" providerId="AD" clId="Web-{3F69FA40-D86E-AD7A-BEE9-0C78B0DC4C58}" dt="2024-11-25T18:18:31.521" v="52" actId="20577"/>
        <pc:sldMkLst>
          <pc:docMk/>
          <pc:sldMk cId="3957483490" sldId="1154"/>
        </pc:sldMkLst>
        <pc:spChg chg="mod">
          <ac:chgData name="Sara Talebi" userId="S::stalebi@syr.edu::e5642213-db39-4647-ab76-dd43ab452d4c" providerId="AD" clId="Web-{3F69FA40-D86E-AD7A-BEE9-0C78B0DC4C58}" dt="2024-11-25T18:18:31.521" v="52" actId="20577"/>
          <ac:spMkLst>
            <pc:docMk/>
            <pc:sldMk cId="3957483490" sldId="1154"/>
            <ac:spMk id="4" creationId="{FBF16D59-4DEC-866C-6F3E-6046CA24E27D}"/>
          </ac:spMkLst>
        </pc:spChg>
      </pc:sldChg>
      <pc:sldChg chg="modSp">
        <pc:chgData name="Sara Talebi" userId="S::stalebi@syr.edu::e5642213-db39-4647-ab76-dd43ab452d4c" providerId="AD" clId="Web-{3F69FA40-D86E-AD7A-BEE9-0C78B0DC4C58}" dt="2024-11-25T18:16:26.157" v="32" actId="20577"/>
        <pc:sldMkLst>
          <pc:docMk/>
          <pc:sldMk cId="1696940242" sldId="1155"/>
        </pc:sldMkLst>
        <pc:spChg chg="mod">
          <ac:chgData name="Sara Talebi" userId="S::stalebi@syr.edu::e5642213-db39-4647-ab76-dd43ab452d4c" providerId="AD" clId="Web-{3F69FA40-D86E-AD7A-BEE9-0C78B0DC4C58}" dt="2024-11-25T18:16:26.157" v="32" actId="20577"/>
          <ac:spMkLst>
            <pc:docMk/>
            <pc:sldMk cId="1696940242" sldId="1155"/>
            <ac:spMk id="4" creationId="{8DF7F110-853A-241A-B435-01B2EC72FA50}"/>
          </ac:spMkLst>
        </pc:spChg>
      </pc:sldChg>
      <pc:sldChg chg="modSp">
        <pc:chgData name="Sara Talebi" userId="S::stalebi@syr.edu::e5642213-db39-4647-ab76-dd43ab452d4c" providerId="AD" clId="Web-{3F69FA40-D86E-AD7A-BEE9-0C78B0DC4C58}" dt="2024-11-25T18:16:23.797" v="31" actId="20577"/>
        <pc:sldMkLst>
          <pc:docMk/>
          <pc:sldMk cId="2300082556" sldId="1156"/>
        </pc:sldMkLst>
        <pc:spChg chg="mod">
          <ac:chgData name="Sara Talebi" userId="S::stalebi@syr.edu::e5642213-db39-4647-ab76-dd43ab452d4c" providerId="AD" clId="Web-{3F69FA40-D86E-AD7A-BEE9-0C78B0DC4C58}" dt="2024-11-25T18:16:23.797" v="31" actId="20577"/>
          <ac:spMkLst>
            <pc:docMk/>
            <pc:sldMk cId="2300082556" sldId="1156"/>
            <ac:spMk id="4" creationId="{FBF16D59-4DEC-866C-6F3E-6046CA24E27D}"/>
          </ac:spMkLst>
        </pc:spChg>
      </pc:sldChg>
    </pc:docChg>
  </pc:docChgLst>
  <pc:docChgLst>
    <pc:chgData name="Sara Talebi" userId="S::stalebi@syr.edu::e5642213-db39-4647-ab76-dd43ab452d4c" providerId="AD" clId="Web-{423E5D30-1F65-095E-95D9-735171C83E65}"/>
    <pc:docChg chg="mod addSld modSld modMainMaster">
      <pc:chgData name="Sara Talebi" userId="S::stalebi@syr.edu::e5642213-db39-4647-ab76-dd43ab452d4c" providerId="AD" clId="Web-{423E5D30-1F65-095E-95D9-735171C83E65}" dt="2024-11-26T17:08:12.199" v="269"/>
      <pc:docMkLst>
        <pc:docMk/>
      </pc:docMkLst>
      <pc:sldChg chg="modSp">
        <pc:chgData name="Sara Talebi" userId="S::stalebi@syr.edu::e5642213-db39-4647-ab76-dd43ab452d4c" providerId="AD" clId="Web-{423E5D30-1F65-095E-95D9-735171C83E65}" dt="2024-11-26T15:44:53.407" v="2" actId="20577"/>
        <pc:sldMkLst>
          <pc:docMk/>
          <pc:sldMk cId="3359632092" sldId="1147"/>
        </pc:sldMkLst>
        <pc:spChg chg="mod">
          <ac:chgData name="Sara Talebi" userId="S::stalebi@syr.edu::e5642213-db39-4647-ab76-dd43ab452d4c" providerId="AD" clId="Web-{423E5D30-1F65-095E-95D9-735171C83E65}" dt="2024-11-26T15:44:53.407" v="2" actId="20577"/>
          <ac:spMkLst>
            <pc:docMk/>
            <pc:sldMk cId="3359632092" sldId="1147"/>
            <ac:spMk id="10" creationId="{BB8C7CC5-1AC3-61FE-9BA6-004E1F6C70D4}"/>
          </ac:spMkLst>
        </pc:spChg>
      </pc:sldChg>
      <pc:sldChg chg="modSp">
        <pc:chgData name="Sara Talebi" userId="S::stalebi@syr.edu::e5642213-db39-4647-ab76-dd43ab452d4c" providerId="AD" clId="Web-{423E5D30-1F65-095E-95D9-735171C83E65}" dt="2024-11-26T17:05:56.648" v="265" actId="20577"/>
        <pc:sldMkLst>
          <pc:docMk/>
          <pc:sldMk cId="3798291088" sldId="1151"/>
        </pc:sldMkLst>
        <pc:spChg chg="mod">
          <ac:chgData name="Sara Talebi" userId="S::stalebi@syr.edu::e5642213-db39-4647-ab76-dd43ab452d4c" providerId="AD" clId="Web-{423E5D30-1F65-095E-95D9-735171C83E65}" dt="2024-11-26T17:05:56.648" v="265" actId="20577"/>
          <ac:spMkLst>
            <pc:docMk/>
            <pc:sldMk cId="3798291088" sldId="1151"/>
            <ac:spMk id="18" creationId="{6AF20916-B16A-9F5E-1BAA-11CD041971BE}"/>
          </ac:spMkLst>
        </pc:spChg>
      </pc:sldChg>
      <pc:sldChg chg="addSp delSp modSp">
        <pc:chgData name="Sara Talebi" userId="S::stalebi@syr.edu::e5642213-db39-4647-ab76-dd43ab452d4c" providerId="AD" clId="Web-{423E5D30-1F65-095E-95D9-735171C83E65}" dt="2024-11-26T17:06:54.212" v="266" actId="20577"/>
        <pc:sldMkLst>
          <pc:docMk/>
          <pc:sldMk cId="3957483490" sldId="1154"/>
        </pc:sldMkLst>
        <pc:spChg chg="mod">
          <ac:chgData name="Sara Talebi" userId="S::stalebi@syr.edu::e5642213-db39-4647-ab76-dd43ab452d4c" providerId="AD" clId="Web-{423E5D30-1F65-095E-95D9-735171C83E65}" dt="2024-11-26T17:06:54.212" v="266" actId="20577"/>
          <ac:spMkLst>
            <pc:docMk/>
            <pc:sldMk cId="3957483490" sldId="1154"/>
            <ac:spMk id="7" creationId="{C7F47E19-ECBF-7A0A-4780-AF6BC6B3DE78}"/>
          </ac:spMkLst>
        </pc:spChg>
      </pc:sldChg>
      <pc:sldChg chg="addSp delSp modSp new">
        <pc:chgData name="Sara Talebi" userId="S::stalebi@syr.edu::e5642213-db39-4647-ab76-dd43ab452d4c" providerId="AD" clId="Web-{423E5D30-1F65-095E-95D9-735171C83E65}" dt="2024-11-26T16:57:14.345" v="213" actId="1076"/>
        <pc:sldMkLst>
          <pc:docMk/>
          <pc:sldMk cId="1479825423" sldId="1157"/>
        </pc:sldMkLst>
        <pc:spChg chg="mod">
          <ac:chgData name="Sara Talebi" userId="S::stalebi@syr.edu::e5642213-db39-4647-ab76-dd43ab452d4c" providerId="AD" clId="Web-{423E5D30-1F65-095E-95D9-735171C83E65}" dt="2024-11-26T15:50:40.764" v="17" actId="20577"/>
          <ac:spMkLst>
            <pc:docMk/>
            <pc:sldMk cId="1479825423" sldId="1157"/>
            <ac:spMk id="3" creationId="{A7A3B326-D50B-E884-085E-0057730AAE61}"/>
          </ac:spMkLst>
        </pc:spChg>
        <pc:spChg chg="mod">
          <ac:chgData name="Sara Talebi" userId="S::stalebi@syr.edu::e5642213-db39-4647-ab76-dd43ab452d4c" providerId="AD" clId="Web-{423E5D30-1F65-095E-95D9-735171C83E65}" dt="2024-11-26T15:50:17.560" v="9" actId="20577"/>
          <ac:spMkLst>
            <pc:docMk/>
            <pc:sldMk cId="1479825423" sldId="1157"/>
            <ac:spMk id="4" creationId="{081E6C69-D569-86B5-D857-EA6D87BC3335}"/>
          </ac:spMkLst>
        </pc:spChg>
        <pc:spChg chg="add mod">
          <ac:chgData name="Sara Talebi" userId="S::stalebi@syr.edu::e5642213-db39-4647-ab76-dd43ab452d4c" providerId="AD" clId="Web-{423E5D30-1F65-095E-95D9-735171C83E65}" dt="2024-11-26T16:52:30.789" v="162" actId="1076"/>
          <ac:spMkLst>
            <pc:docMk/>
            <pc:sldMk cId="1479825423" sldId="1157"/>
            <ac:spMk id="6" creationId="{D515C9ED-B57C-601E-E9C4-2CE848A4137B}"/>
          </ac:spMkLst>
        </pc:spChg>
        <pc:spChg chg="add mod">
          <ac:chgData name="Sara Talebi" userId="S::stalebi@syr.edu::e5642213-db39-4647-ab76-dd43ab452d4c" providerId="AD" clId="Web-{423E5D30-1F65-095E-95D9-735171C83E65}" dt="2024-11-26T16:52:48.524" v="165" actId="1076"/>
          <ac:spMkLst>
            <pc:docMk/>
            <pc:sldMk cId="1479825423" sldId="1157"/>
            <ac:spMk id="9" creationId="{4DF9D1BB-0EA1-1C85-04A7-7A6F069E0BBA}"/>
          </ac:spMkLst>
        </pc:spChg>
        <pc:spChg chg="add mod">
          <ac:chgData name="Sara Talebi" userId="S::stalebi@syr.edu::e5642213-db39-4647-ab76-dd43ab452d4c" providerId="AD" clId="Web-{423E5D30-1F65-095E-95D9-735171C83E65}" dt="2024-11-26T16:52:48.587" v="166" actId="1076"/>
          <ac:spMkLst>
            <pc:docMk/>
            <pc:sldMk cId="1479825423" sldId="1157"/>
            <ac:spMk id="10" creationId="{6E831677-E5D3-874F-565F-CDB009039FA9}"/>
          </ac:spMkLst>
        </pc:spChg>
        <pc:spChg chg="add mod">
          <ac:chgData name="Sara Talebi" userId="S::stalebi@syr.edu::e5642213-db39-4647-ab76-dd43ab452d4c" providerId="AD" clId="Web-{423E5D30-1F65-095E-95D9-735171C83E65}" dt="2024-11-26T16:54:02.042" v="188" actId="20577"/>
          <ac:spMkLst>
            <pc:docMk/>
            <pc:sldMk cId="1479825423" sldId="1157"/>
            <ac:spMk id="15" creationId="{F324BCD5-5558-3C0A-ECB7-59653033D3D3}"/>
          </ac:spMkLst>
        </pc:spChg>
        <pc:spChg chg="add mod">
          <ac:chgData name="Sara Talebi" userId="S::stalebi@syr.edu::e5642213-db39-4647-ab76-dd43ab452d4c" providerId="AD" clId="Web-{423E5D30-1F65-095E-95D9-735171C83E65}" dt="2024-11-26T16:57:14.345" v="213" actId="1076"/>
          <ac:spMkLst>
            <pc:docMk/>
            <pc:sldMk cId="1479825423" sldId="1157"/>
            <ac:spMk id="18" creationId="{F3F49EE9-C4FE-68D4-C7E7-CD99E48CA156}"/>
          </ac:spMkLst>
        </pc:spChg>
        <pc:picChg chg="add mod">
          <ac:chgData name="Sara Talebi" userId="S::stalebi@syr.edu::e5642213-db39-4647-ab76-dd43ab452d4c" providerId="AD" clId="Web-{423E5D30-1F65-095E-95D9-735171C83E65}" dt="2024-11-26T16:52:05.976" v="158" actId="1076"/>
          <ac:picMkLst>
            <pc:docMk/>
            <pc:sldMk cId="1479825423" sldId="1157"/>
            <ac:picMk id="5" creationId="{B26AA505-F78F-3B2B-980D-7F660BAF0C32}"/>
          </ac:picMkLst>
        </pc:picChg>
        <pc:picChg chg="add mod">
          <ac:chgData name="Sara Talebi" userId="S::stalebi@syr.edu::e5642213-db39-4647-ab76-dd43ab452d4c" providerId="AD" clId="Web-{423E5D30-1F65-095E-95D9-735171C83E65}" dt="2024-11-26T16:52:48.477" v="164" actId="1076"/>
          <ac:picMkLst>
            <pc:docMk/>
            <pc:sldMk cId="1479825423" sldId="1157"/>
            <ac:picMk id="8" creationId="{1A79FD7D-8B5C-76F3-9830-6DB183A18623}"/>
          </ac:picMkLst>
        </pc:picChg>
        <pc:picChg chg="add mod">
          <ac:chgData name="Sara Talebi" userId="S::stalebi@syr.edu::e5642213-db39-4647-ab76-dd43ab452d4c" providerId="AD" clId="Web-{423E5D30-1F65-095E-95D9-735171C83E65}" dt="2024-11-26T16:53:03.993" v="169" actId="1076"/>
          <ac:picMkLst>
            <pc:docMk/>
            <pc:sldMk cId="1479825423" sldId="1157"/>
            <ac:picMk id="14" creationId="{47E0D085-DF05-94E8-BAE9-10707BFA99BE}"/>
          </ac:picMkLst>
        </pc:picChg>
        <pc:picChg chg="add mod">
          <ac:chgData name="Sara Talebi" userId="S::stalebi@syr.edu::e5642213-db39-4647-ab76-dd43ab452d4c" providerId="AD" clId="Web-{423E5D30-1F65-095E-95D9-735171C83E65}" dt="2024-11-26T16:57:09.001" v="212" actId="14100"/>
          <ac:picMkLst>
            <pc:docMk/>
            <pc:sldMk cId="1479825423" sldId="1157"/>
            <ac:picMk id="20" creationId="{E20674C9-1AC8-4CA9-FBB9-57CF1E80C3E3}"/>
          </ac:picMkLst>
        </pc:picChg>
        <pc:cxnChg chg="add mod">
          <ac:chgData name="Sara Talebi" userId="S::stalebi@syr.edu::e5642213-db39-4647-ab76-dd43ab452d4c" providerId="AD" clId="Web-{423E5D30-1F65-095E-95D9-735171C83E65}" dt="2024-11-26T16:52:38.618" v="163" actId="1076"/>
          <ac:cxnSpMkLst>
            <pc:docMk/>
            <pc:sldMk cId="1479825423" sldId="1157"/>
            <ac:cxnSpMk id="12" creationId="{438836C3-CD14-423D-1C9E-B892B5083422}"/>
          </ac:cxnSpMkLst>
        </pc:cxnChg>
        <pc:cxnChg chg="add mod">
          <ac:chgData name="Sara Talebi" userId="S::stalebi@syr.edu::e5642213-db39-4647-ab76-dd43ab452d4c" providerId="AD" clId="Web-{423E5D30-1F65-095E-95D9-735171C83E65}" dt="2024-11-26T16:54:16.605" v="190" actId="1076"/>
          <ac:cxnSpMkLst>
            <pc:docMk/>
            <pc:sldMk cId="1479825423" sldId="1157"/>
            <ac:cxnSpMk id="16" creationId="{48EA31E8-A182-06BF-7375-55A7326C5C53}"/>
          </ac:cxnSpMkLst>
        </pc:cxnChg>
        <pc:cxnChg chg="add mod">
          <ac:chgData name="Sara Talebi" userId="S::stalebi@syr.edu::e5642213-db39-4647-ab76-dd43ab452d4c" providerId="AD" clId="Web-{423E5D30-1F65-095E-95D9-735171C83E65}" dt="2024-11-26T16:54:28.637" v="194" actId="14100"/>
          <ac:cxnSpMkLst>
            <pc:docMk/>
            <pc:sldMk cId="1479825423" sldId="1157"/>
            <ac:cxnSpMk id="17" creationId="{6434801E-FE83-D896-9A37-A0DA112DF018}"/>
          </ac:cxnSpMkLst>
        </pc:cxnChg>
      </pc:sldChg>
      <pc:sldChg chg="addSp modSp new">
        <pc:chgData name="Sara Talebi" userId="S::stalebi@syr.edu::e5642213-db39-4647-ab76-dd43ab452d4c" providerId="AD" clId="Web-{423E5D30-1F65-095E-95D9-735171C83E65}" dt="2024-11-26T17:00:42.524" v="259" actId="1076"/>
        <pc:sldMkLst>
          <pc:docMk/>
          <pc:sldMk cId="1397351459" sldId="1158"/>
        </pc:sldMkLst>
        <pc:spChg chg="mod">
          <ac:chgData name="Sara Talebi" userId="S::stalebi@syr.edu::e5642213-db39-4647-ab76-dd43ab452d4c" providerId="AD" clId="Web-{423E5D30-1F65-095E-95D9-735171C83E65}" dt="2024-11-26T16:58:28.254" v="250"/>
          <ac:spMkLst>
            <pc:docMk/>
            <pc:sldMk cId="1397351459" sldId="1158"/>
            <ac:spMk id="3" creationId="{E23F8FD5-6813-35D1-8ED5-DA81AC285A11}"/>
          </ac:spMkLst>
        </pc:spChg>
        <pc:spChg chg="mod">
          <ac:chgData name="Sara Talebi" userId="S::stalebi@syr.edu::e5642213-db39-4647-ab76-dd43ab452d4c" providerId="AD" clId="Web-{423E5D30-1F65-095E-95D9-735171C83E65}" dt="2024-11-26T16:58:38.582" v="251" actId="20577"/>
          <ac:spMkLst>
            <pc:docMk/>
            <pc:sldMk cId="1397351459" sldId="1158"/>
            <ac:spMk id="4" creationId="{C40083A9-EAB8-7C38-4950-B193A994326E}"/>
          </ac:spMkLst>
        </pc:spChg>
        <pc:picChg chg="add mod modCrop">
          <ac:chgData name="Sara Talebi" userId="S::stalebi@syr.edu::e5642213-db39-4647-ab76-dd43ab452d4c" providerId="AD" clId="Web-{423E5D30-1F65-095E-95D9-735171C83E65}" dt="2024-11-26T17:00:42.524" v="259" actId="1076"/>
          <ac:picMkLst>
            <pc:docMk/>
            <pc:sldMk cId="1397351459" sldId="1158"/>
            <ac:picMk id="5" creationId="{78800406-8E8B-8AAD-3139-2AFD79651A3F}"/>
          </ac:picMkLst>
        </pc:picChg>
      </pc:sldChg>
      <pc:sldMasterChg chg="mod modSldLayout">
        <pc:chgData name="Sara Talebi" userId="S::stalebi@syr.edu::e5642213-db39-4647-ab76-dd43ab452d4c" providerId="AD" clId="Web-{423E5D30-1F65-095E-95D9-735171C83E65}" dt="2024-11-26T17:08:12.199" v="269"/>
        <pc:sldMasterMkLst>
          <pc:docMk/>
          <pc:sldMasterMk cId="2557833790" sldId="2147483660"/>
        </pc:sldMasterMkLst>
        <pc:sldLayoutChg chg="mod">
          <pc:chgData name="Sara Talebi" userId="S::stalebi@syr.edu::e5642213-db39-4647-ab76-dd43ab452d4c" providerId="AD" clId="Web-{423E5D30-1F65-095E-95D9-735171C83E65}" dt="2024-11-26T17:08:12.199" v="269"/>
          <pc:sldLayoutMkLst>
            <pc:docMk/>
            <pc:sldMasterMk cId="2557833790" sldId="2147483660"/>
            <pc:sldLayoutMk cId="617692625" sldId="2147483662"/>
          </pc:sldLayoutMkLst>
        </pc:sldLayoutChg>
        <pc:sldLayoutChg chg="mod">
          <pc:chgData name="Sara Talebi" userId="S::stalebi@syr.edu::e5642213-db39-4647-ab76-dd43ab452d4c" providerId="AD" clId="Web-{423E5D30-1F65-095E-95D9-735171C83E65}" dt="2024-11-26T17:08:12.199" v="269"/>
          <pc:sldLayoutMkLst>
            <pc:docMk/>
            <pc:sldMasterMk cId="2557833790" sldId="2147483660"/>
            <pc:sldLayoutMk cId="2136966358" sldId="2147483664"/>
          </pc:sldLayoutMkLst>
        </pc:sldLayoutChg>
        <pc:sldLayoutChg chg="mod">
          <pc:chgData name="Sara Talebi" userId="S::stalebi@syr.edu::e5642213-db39-4647-ab76-dd43ab452d4c" providerId="AD" clId="Web-{423E5D30-1F65-095E-95D9-735171C83E65}" dt="2024-11-26T17:08:12.199" v="269"/>
          <pc:sldLayoutMkLst>
            <pc:docMk/>
            <pc:sldMasterMk cId="2557833790" sldId="2147483660"/>
            <pc:sldLayoutMk cId="129235767" sldId="2147483665"/>
          </pc:sldLayoutMkLst>
        </pc:sldLayoutChg>
        <pc:sldLayoutChg chg="mod">
          <pc:chgData name="Sara Talebi" userId="S::stalebi@syr.edu::e5642213-db39-4647-ab76-dd43ab452d4c" providerId="AD" clId="Web-{423E5D30-1F65-095E-95D9-735171C83E65}" dt="2024-11-26T17:08:12.199" v="269"/>
          <pc:sldLayoutMkLst>
            <pc:docMk/>
            <pc:sldMasterMk cId="2557833790" sldId="2147483660"/>
            <pc:sldLayoutMk cId="3751261602" sldId="2147483668"/>
          </pc:sldLayoutMkLst>
        </pc:sldLayoutChg>
      </pc:sldMasterChg>
    </pc:docChg>
  </pc:docChgLst>
  <pc:docChgLst>
    <pc:chgData name="Sara Talebi" userId="S::stalebi@syr.edu::e5642213-db39-4647-ab76-dd43ab452d4c" providerId="AD" clId="Web-{394453FB-F572-2249-3842-962D4CF37B13}"/>
    <pc:docChg chg="modSld">
      <pc:chgData name="Sara Talebi" userId="S::stalebi@syr.edu::e5642213-db39-4647-ab76-dd43ab452d4c" providerId="AD" clId="Web-{394453FB-F572-2249-3842-962D4CF37B13}" dt="2024-11-25T18:52:20.192" v="98"/>
      <pc:docMkLst>
        <pc:docMk/>
      </pc:docMkLst>
      <pc:sldChg chg="modSp">
        <pc:chgData name="Sara Talebi" userId="S::stalebi@syr.edu::e5642213-db39-4647-ab76-dd43ab452d4c" providerId="AD" clId="Web-{394453FB-F572-2249-3842-962D4CF37B13}" dt="2024-11-25T18:39:58.117" v="56" actId="20577"/>
        <pc:sldMkLst>
          <pc:docMk/>
          <pc:sldMk cId="3359632092" sldId="1147"/>
        </pc:sldMkLst>
        <pc:spChg chg="mod">
          <ac:chgData name="Sara Talebi" userId="S::stalebi@syr.edu::e5642213-db39-4647-ab76-dd43ab452d4c" providerId="AD" clId="Web-{394453FB-F572-2249-3842-962D4CF37B13}" dt="2024-11-25T18:39:58.117" v="56" actId="20577"/>
          <ac:spMkLst>
            <pc:docMk/>
            <pc:sldMk cId="3359632092" sldId="1147"/>
            <ac:spMk id="7" creationId="{9010465D-312C-E6C8-0A23-8B126EB77E53}"/>
          </ac:spMkLst>
        </pc:spChg>
        <pc:spChg chg="mod">
          <ac:chgData name="Sara Talebi" userId="S::stalebi@syr.edu::e5642213-db39-4647-ab76-dd43ab452d4c" providerId="AD" clId="Web-{394453FB-F572-2249-3842-962D4CF37B13}" dt="2024-11-25T18:39:27.600" v="55" actId="20577"/>
          <ac:spMkLst>
            <pc:docMk/>
            <pc:sldMk cId="3359632092" sldId="1147"/>
            <ac:spMk id="10" creationId="{BB8C7CC5-1AC3-61FE-9BA6-004E1F6C70D4}"/>
          </ac:spMkLst>
        </pc:spChg>
        <pc:picChg chg="mod modCrop">
          <ac:chgData name="Sara Talebi" userId="S::stalebi@syr.edu::e5642213-db39-4647-ab76-dd43ab452d4c" providerId="AD" clId="Web-{394453FB-F572-2249-3842-962D4CF37B13}" dt="2024-11-25T18:22:53.343" v="13"/>
          <ac:picMkLst>
            <pc:docMk/>
            <pc:sldMk cId="3359632092" sldId="1147"/>
            <ac:picMk id="6" creationId="{88FE975A-3D64-B894-43A7-0508E463B474}"/>
          </ac:picMkLst>
        </pc:picChg>
      </pc:sldChg>
      <pc:sldChg chg="modSp">
        <pc:chgData name="Sara Talebi" userId="S::stalebi@syr.edu::e5642213-db39-4647-ab76-dd43ab452d4c" providerId="AD" clId="Web-{394453FB-F572-2249-3842-962D4CF37B13}" dt="2024-11-25T18:45:05.644" v="85" actId="20577"/>
        <pc:sldMkLst>
          <pc:docMk/>
          <pc:sldMk cId="2190767880" sldId="1150"/>
        </pc:sldMkLst>
        <pc:spChg chg="mod">
          <ac:chgData name="Sara Talebi" userId="S::stalebi@syr.edu::e5642213-db39-4647-ab76-dd43ab452d4c" providerId="AD" clId="Web-{394453FB-F572-2249-3842-962D4CF37B13}" dt="2024-11-25T18:45:05.644" v="85" actId="20577"/>
          <ac:spMkLst>
            <pc:docMk/>
            <pc:sldMk cId="2190767880" sldId="1150"/>
            <ac:spMk id="3" creationId="{F9729E2D-E3E3-1C9E-636A-C30E93404FC9}"/>
          </ac:spMkLst>
        </pc:spChg>
      </pc:sldChg>
      <pc:sldChg chg="modSp">
        <pc:chgData name="Sara Talebi" userId="S::stalebi@syr.edu::e5642213-db39-4647-ab76-dd43ab452d4c" providerId="AD" clId="Web-{394453FB-F572-2249-3842-962D4CF37B13}" dt="2024-11-25T18:44:41.346" v="79"/>
        <pc:sldMkLst>
          <pc:docMk/>
          <pc:sldMk cId="3798291088" sldId="1151"/>
        </pc:sldMkLst>
        <pc:spChg chg="mod">
          <ac:chgData name="Sara Talebi" userId="S::stalebi@syr.edu::e5642213-db39-4647-ab76-dd43ab452d4c" providerId="AD" clId="Web-{394453FB-F572-2249-3842-962D4CF37B13}" dt="2024-11-25T18:44:41.346" v="79"/>
          <ac:spMkLst>
            <pc:docMk/>
            <pc:sldMk cId="3798291088" sldId="1151"/>
            <ac:spMk id="3" creationId="{F9729E2D-E3E3-1C9E-636A-C30E93404FC9}"/>
          </ac:spMkLst>
        </pc:spChg>
        <pc:spChg chg="mod">
          <ac:chgData name="Sara Talebi" userId="S::stalebi@syr.edu::e5642213-db39-4647-ab76-dd43ab452d4c" providerId="AD" clId="Web-{394453FB-F572-2249-3842-962D4CF37B13}" dt="2024-11-25T18:40:18.711" v="58" actId="20577"/>
          <ac:spMkLst>
            <pc:docMk/>
            <pc:sldMk cId="3798291088" sldId="1151"/>
            <ac:spMk id="10" creationId="{BB8C7CC5-1AC3-61FE-9BA6-004E1F6C70D4}"/>
          </ac:spMkLst>
        </pc:spChg>
        <pc:spChg chg="mod">
          <ac:chgData name="Sara Talebi" userId="S::stalebi@syr.edu::e5642213-db39-4647-ab76-dd43ab452d4c" providerId="AD" clId="Web-{394453FB-F572-2249-3842-962D4CF37B13}" dt="2024-11-25T18:41:30.652" v="69" actId="20577"/>
          <ac:spMkLst>
            <pc:docMk/>
            <pc:sldMk cId="3798291088" sldId="1151"/>
            <ac:spMk id="11" creationId="{D8A7F5F2-53C7-DDE1-A1D5-F0959684A811}"/>
          </ac:spMkLst>
        </pc:spChg>
        <pc:spChg chg="mod">
          <ac:chgData name="Sara Talebi" userId="S::stalebi@syr.edu::e5642213-db39-4647-ab76-dd43ab452d4c" providerId="AD" clId="Web-{394453FB-F572-2249-3842-962D4CF37B13}" dt="2024-11-25T18:40:59.228" v="62" actId="1076"/>
          <ac:spMkLst>
            <pc:docMk/>
            <pc:sldMk cId="3798291088" sldId="1151"/>
            <ac:spMk id="17" creationId="{B08D45EC-5379-78B2-CF28-354FA7005B83}"/>
          </ac:spMkLst>
        </pc:spChg>
        <pc:spChg chg="mod">
          <ac:chgData name="Sara Talebi" userId="S::stalebi@syr.edu::e5642213-db39-4647-ab76-dd43ab452d4c" providerId="AD" clId="Web-{394453FB-F572-2249-3842-962D4CF37B13}" dt="2024-11-25T18:42:56.280" v="77" actId="20577"/>
          <ac:spMkLst>
            <pc:docMk/>
            <pc:sldMk cId="3798291088" sldId="1151"/>
            <ac:spMk id="18" creationId="{6AF20916-B16A-9F5E-1BAA-11CD041971BE}"/>
          </ac:spMkLst>
        </pc:spChg>
        <pc:picChg chg="mod">
          <ac:chgData name="Sara Talebi" userId="S::stalebi@syr.edu::e5642213-db39-4647-ab76-dd43ab452d4c" providerId="AD" clId="Web-{394453FB-F572-2249-3842-962D4CF37B13}" dt="2024-11-25T18:41:12.573" v="63" actId="1076"/>
          <ac:picMkLst>
            <pc:docMk/>
            <pc:sldMk cId="3798291088" sldId="1151"/>
            <ac:picMk id="8" creationId="{11E878D0-843B-9C68-59C4-5B87B355B90D}"/>
          </ac:picMkLst>
        </pc:picChg>
      </pc:sldChg>
      <pc:sldChg chg="modSp">
        <pc:chgData name="Sara Talebi" userId="S::stalebi@syr.edu::e5642213-db39-4647-ab76-dd43ab452d4c" providerId="AD" clId="Web-{394453FB-F572-2249-3842-962D4CF37B13}" dt="2024-11-25T18:44:48.300" v="80"/>
        <pc:sldMkLst>
          <pc:docMk/>
          <pc:sldMk cId="889743620" sldId="1152"/>
        </pc:sldMkLst>
        <pc:spChg chg="mod">
          <ac:chgData name="Sara Talebi" userId="S::stalebi@syr.edu::e5642213-db39-4647-ab76-dd43ab452d4c" providerId="AD" clId="Web-{394453FB-F572-2249-3842-962D4CF37B13}" dt="2024-11-25T18:44:48.300" v="80"/>
          <ac:spMkLst>
            <pc:docMk/>
            <pc:sldMk cId="889743620" sldId="1152"/>
            <ac:spMk id="3" creationId="{F9729E2D-E3E3-1C9E-636A-C30E93404FC9}"/>
          </ac:spMkLst>
        </pc:spChg>
        <pc:spChg chg="mod">
          <ac:chgData name="Sara Talebi" userId="S::stalebi@syr.edu::e5642213-db39-4647-ab76-dd43ab452d4c" providerId="AD" clId="Web-{394453FB-F572-2249-3842-962D4CF37B13}" dt="2024-11-25T18:43:29.515" v="78" actId="20577"/>
          <ac:spMkLst>
            <pc:docMk/>
            <pc:sldMk cId="889743620" sldId="1152"/>
            <ac:spMk id="10" creationId="{BB8C7CC5-1AC3-61FE-9BA6-004E1F6C70D4}"/>
          </ac:spMkLst>
        </pc:spChg>
      </pc:sldChg>
      <pc:sldChg chg="modSp">
        <pc:chgData name="Sara Talebi" userId="S::stalebi@syr.edu::e5642213-db39-4647-ab76-dd43ab452d4c" providerId="AD" clId="Web-{394453FB-F572-2249-3842-962D4CF37B13}" dt="2024-11-25T18:47:18.477" v="88"/>
        <pc:sldMkLst>
          <pc:docMk/>
          <pc:sldMk cId="2710244667" sldId="1153"/>
        </pc:sldMkLst>
        <pc:spChg chg="mod">
          <ac:chgData name="Sara Talebi" userId="S::stalebi@syr.edu::e5642213-db39-4647-ab76-dd43ab452d4c" providerId="AD" clId="Web-{394453FB-F572-2249-3842-962D4CF37B13}" dt="2024-11-25T18:47:18.477" v="88"/>
          <ac:spMkLst>
            <pc:docMk/>
            <pc:sldMk cId="2710244667" sldId="1153"/>
            <ac:spMk id="3" creationId="{F9729E2D-E3E3-1C9E-636A-C30E93404FC9}"/>
          </ac:spMkLst>
        </pc:spChg>
      </pc:sldChg>
      <pc:sldChg chg="modSp">
        <pc:chgData name="Sara Talebi" userId="S::stalebi@syr.edu::e5642213-db39-4647-ab76-dd43ab452d4c" providerId="AD" clId="Web-{394453FB-F572-2249-3842-962D4CF37B13}" dt="2024-11-25T18:52:00.285" v="95" actId="20577"/>
        <pc:sldMkLst>
          <pc:docMk/>
          <pc:sldMk cId="3957483490" sldId="1154"/>
        </pc:sldMkLst>
        <pc:spChg chg="mod">
          <ac:chgData name="Sara Talebi" userId="S::stalebi@syr.edu::e5642213-db39-4647-ab76-dd43ab452d4c" providerId="AD" clId="Web-{394453FB-F572-2249-3842-962D4CF37B13}" dt="2024-11-25T18:52:00.285" v="95" actId="20577"/>
          <ac:spMkLst>
            <pc:docMk/>
            <pc:sldMk cId="3957483490" sldId="1154"/>
            <ac:spMk id="3" creationId="{F9729E2D-E3E3-1C9E-636A-C30E93404FC9}"/>
          </ac:spMkLst>
        </pc:spChg>
        <pc:spChg chg="mod">
          <ac:chgData name="Sara Talebi" userId="S::stalebi@syr.edu::e5642213-db39-4647-ab76-dd43ab452d4c" providerId="AD" clId="Web-{394453FB-F572-2249-3842-962D4CF37B13}" dt="2024-11-25T18:50:33" v="92" actId="20577"/>
          <ac:spMkLst>
            <pc:docMk/>
            <pc:sldMk cId="3957483490" sldId="1154"/>
            <ac:spMk id="7" creationId="{C7F47E19-ECBF-7A0A-4780-AF6BC6B3DE78}"/>
          </ac:spMkLst>
        </pc:spChg>
      </pc:sldChg>
      <pc:sldChg chg="modSp">
        <pc:chgData name="Sara Talebi" userId="S::stalebi@syr.edu::e5642213-db39-4647-ab76-dd43ab452d4c" providerId="AD" clId="Web-{394453FB-F572-2249-3842-962D4CF37B13}" dt="2024-11-25T18:52:20.192" v="98"/>
        <pc:sldMkLst>
          <pc:docMk/>
          <pc:sldMk cId="1696940242" sldId="1155"/>
        </pc:sldMkLst>
        <pc:spChg chg="mod">
          <ac:chgData name="Sara Talebi" userId="S::stalebi@syr.edu::e5642213-db39-4647-ab76-dd43ab452d4c" providerId="AD" clId="Web-{394453FB-F572-2249-3842-962D4CF37B13}" dt="2024-11-25T18:52:20.192" v="98"/>
          <ac:spMkLst>
            <pc:docMk/>
            <pc:sldMk cId="1696940242" sldId="1155"/>
            <ac:spMk id="3" creationId="{147918C7-BCFD-49E2-72BF-23A5411976E5}"/>
          </ac:spMkLst>
        </pc:spChg>
      </pc:sldChg>
      <pc:sldChg chg="modSp">
        <pc:chgData name="Sara Talebi" userId="S::stalebi@syr.edu::e5642213-db39-4647-ab76-dd43ab452d4c" providerId="AD" clId="Web-{394453FB-F572-2249-3842-962D4CF37B13}" dt="2024-11-25T18:52:07.254" v="96"/>
        <pc:sldMkLst>
          <pc:docMk/>
          <pc:sldMk cId="2300082556" sldId="1156"/>
        </pc:sldMkLst>
        <pc:spChg chg="mod">
          <ac:chgData name="Sara Talebi" userId="S::stalebi@syr.edu::e5642213-db39-4647-ab76-dd43ab452d4c" providerId="AD" clId="Web-{394453FB-F572-2249-3842-962D4CF37B13}" dt="2024-11-25T18:52:07.254" v="96"/>
          <ac:spMkLst>
            <pc:docMk/>
            <pc:sldMk cId="2300082556" sldId="1156"/>
            <ac:spMk id="3" creationId="{F9729E2D-E3E3-1C9E-636A-C30E93404FC9}"/>
          </ac:spMkLst>
        </pc:spChg>
      </pc:sldChg>
    </pc:docChg>
  </pc:docChgLst>
  <pc:docChgLst>
    <pc:chgData name="Kevin Mesta" userId="S::kmmesta@syr.edu::59d62d58-22b4-453f-99af-4ae4d56658c5" providerId="AD" clId="Web-{D4E7D5AB-0EA1-397F-E4A0-83F066467994}"/>
    <pc:docChg chg="addSld modSld">
      <pc:chgData name="Kevin Mesta" userId="S::kmmesta@syr.edu::59d62d58-22b4-453f-99af-4ae4d56658c5" providerId="AD" clId="Web-{D4E7D5AB-0EA1-397F-E4A0-83F066467994}" dt="2024-11-21T15:19:20.279" v="298" actId="20577"/>
      <pc:docMkLst>
        <pc:docMk/>
      </pc:docMkLst>
      <pc:sldChg chg="addSp delSp modSp">
        <pc:chgData name="Kevin Mesta" userId="S::kmmesta@syr.edu::59d62d58-22b4-453f-99af-4ae4d56658c5" providerId="AD" clId="Web-{D4E7D5AB-0EA1-397F-E4A0-83F066467994}" dt="2024-11-21T00:56:00.649" v="152"/>
        <pc:sldMkLst>
          <pc:docMk/>
          <pc:sldMk cId="759804737" sldId="1146"/>
        </pc:sldMkLst>
        <pc:spChg chg="mod">
          <ac:chgData name="Kevin Mesta" userId="S::kmmesta@syr.edu::59d62d58-22b4-453f-99af-4ae4d56658c5" providerId="AD" clId="Web-{D4E7D5AB-0EA1-397F-E4A0-83F066467994}" dt="2024-11-21T00:55:37.165" v="144" actId="20577"/>
          <ac:spMkLst>
            <pc:docMk/>
            <pc:sldMk cId="759804737" sldId="1146"/>
            <ac:spMk id="3" creationId="{5B6FEE8B-60B1-44F0-BAA6-DAB6E03DCB33}"/>
          </ac:spMkLst>
        </pc:spChg>
      </pc:sldChg>
      <pc:sldChg chg="addSp delSp modSp">
        <pc:chgData name="Kevin Mesta" userId="S::kmmesta@syr.edu::59d62d58-22b4-453f-99af-4ae4d56658c5" providerId="AD" clId="Web-{D4E7D5AB-0EA1-397F-E4A0-83F066467994}" dt="2024-11-21T15:19:20.279" v="298" actId="20577"/>
        <pc:sldMkLst>
          <pc:docMk/>
          <pc:sldMk cId="3359632092" sldId="1147"/>
        </pc:sldMkLst>
        <pc:spChg chg="mod">
          <ac:chgData name="Kevin Mesta" userId="S::kmmesta@syr.edu::59d62d58-22b4-453f-99af-4ae4d56658c5" providerId="AD" clId="Web-{D4E7D5AB-0EA1-397F-E4A0-83F066467994}" dt="2024-11-21T15:19:12.873" v="293" actId="20577"/>
          <ac:spMkLst>
            <pc:docMk/>
            <pc:sldMk cId="3359632092" sldId="1147"/>
            <ac:spMk id="3" creationId="{F9729E2D-E3E3-1C9E-636A-C30E93404FC9}"/>
          </ac:spMkLst>
        </pc:spChg>
        <pc:spChg chg="add mod">
          <ac:chgData name="Kevin Mesta" userId="S::kmmesta@syr.edu::59d62d58-22b4-453f-99af-4ae4d56658c5" providerId="AD" clId="Web-{D4E7D5AB-0EA1-397F-E4A0-83F066467994}" dt="2024-11-21T15:19:20.279" v="298" actId="20577"/>
          <ac:spMkLst>
            <pc:docMk/>
            <pc:sldMk cId="3359632092" sldId="1147"/>
            <ac:spMk id="10" creationId="{BB8C7CC5-1AC3-61FE-9BA6-004E1F6C70D4}"/>
          </ac:spMkLst>
        </pc:spChg>
      </pc:sldChg>
      <pc:sldChg chg="addSp delSp modSp new">
        <pc:chgData name="Kevin Mesta" userId="S::kmmesta@syr.edu::59d62d58-22b4-453f-99af-4ae4d56658c5" providerId="AD" clId="Web-{D4E7D5AB-0EA1-397F-E4A0-83F066467994}" dt="2024-11-21T14:59:24.266" v="170" actId="20577"/>
        <pc:sldMkLst>
          <pc:docMk/>
          <pc:sldMk cId="2067985161" sldId="1148"/>
        </pc:sldMkLst>
      </pc:sldChg>
      <pc:sldChg chg="add replId">
        <pc:chgData name="Kevin Mesta" userId="S::kmmesta@syr.edu::59d62d58-22b4-453f-99af-4ae4d56658c5" providerId="AD" clId="Web-{D4E7D5AB-0EA1-397F-E4A0-83F066467994}" dt="2024-11-21T15:04:05.733" v="189"/>
        <pc:sldMkLst>
          <pc:docMk/>
          <pc:sldMk cId="4288911388" sldId="1149"/>
        </pc:sldMkLst>
      </pc:sldChg>
      <pc:sldChg chg="add replId">
        <pc:chgData name="Kevin Mesta" userId="S::kmmesta@syr.edu::59d62d58-22b4-453f-99af-4ae4d56658c5" providerId="AD" clId="Web-{D4E7D5AB-0EA1-397F-E4A0-83F066467994}" dt="2024-11-21T15:18:48.358" v="266"/>
        <pc:sldMkLst>
          <pc:docMk/>
          <pc:sldMk cId="2190767880" sldId="1150"/>
        </pc:sldMkLst>
      </pc:sldChg>
    </pc:docChg>
  </pc:docChgLst>
  <pc:docChgLst>
    <pc:chgData name="Kevin Mesta" userId="S::kmmesta@syr.edu::59d62d58-22b4-453f-99af-4ae4d56658c5" providerId="AD" clId="Web-{195791CB-3779-C05E-0616-CC09D5D02B97}"/>
    <pc:docChg chg="addSld modSld">
      <pc:chgData name="Kevin Mesta" userId="S::kmmesta@syr.edu::59d62d58-22b4-453f-99af-4ae4d56658c5" providerId="AD" clId="Web-{195791CB-3779-C05E-0616-CC09D5D02B97}" dt="2024-11-24T18:14:01.002" v="1063" actId="14100"/>
      <pc:docMkLst>
        <pc:docMk/>
      </pc:docMkLst>
      <pc:sldChg chg="addSp delSp modSp">
        <pc:chgData name="Kevin Mesta" userId="S::kmmesta@syr.edu::59d62d58-22b4-453f-99af-4ae4d56658c5" providerId="AD" clId="Web-{195791CB-3779-C05E-0616-CC09D5D02B97}" dt="2024-11-24T16:55:44.264" v="394" actId="1076"/>
        <pc:sldMkLst>
          <pc:docMk/>
          <pc:sldMk cId="3359632092" sldId="1147"/>
        </pc:sldMkLst>
        <pc:spChg chg="add mod">
          <ac:chgData name="Kevin Mesta" userId="S::kmmesta@syr.edu::59d62d58-22b4-453f-99af-4ae4d56658c5" providerId="AD" clId="Web-{195791CB-3779-C05E-0616-CC09D5D02B97}" dt="2024-11-24T16:55:41.171" v="393" actId="14100"/>
          <ac:spMkLst>
            <pc:docMk/>
            <pc:sldMk cId="3359632092" sldId="1147"/>
            <ac:spMk id="7" creationId="{9010465D-312C-E6C8-0A23-8B126EB77E53}"/>
          </ac:spMkLst>
        </pc:spChg>
        <pc:spChg chg="mod">
          <ac:chgData name="Kevin Mesta" userId="S::kmmesta@syr.edu::59d62d58-22b4-453f-99af-4ae4d56658c5" providerId="AD" clId="Web-{195791CB-3779-C05E-0616-CC09D5D02B97}" dt="2024-11-24T16:55:27.718" v="391" actId="1076"/>
          <ac:spMkLst>
            <pc:docMk/>
            <pc:sldMk cId="3359632092" sldId="1147"/>
            <ac:spMk id="10" creationId="{BB8C7CC5-1AC3-61FE-9BA6-004E1F6C70D4}"/>
          </ac:spMkLst>
        </pc:spChg>
        <pc:picChg chg="add mod modCrop">
          <ac:chgData name="Kevin Mesta" userId="S::kmmesta@syr.edu::59d62d58-22b4-453f-99af-4ae4d56658c5" providerId="AD" clId="Web-{195791CB-3779-C05E-0616-CC09D5D02B97}" dt="2024-11-24T16:55:44.264" v="394" actId="1076"/>
          <ac:picMkLst>
            <pc:docMk/>
            <pc:sldMk cId="3359632092" sldId="1147"/>
            <ac:picMk id="6" creationId="{88FE975A-3D64-B894-43A7-0508E463B474}"/>
          </ac:picMkLst>
        </pc:picChg>
      </pc:sldChg>
      <pc:sldChg chg="delSp">
        <pc:chgData name="Kevin Mesta" userId="S::kmmesta@syr.edu::59d62d58-22b4-453f-99af-4ae4d56658c5" providerId="AD" clId="Web-{195791CB-3779-C05E-0616-CC09D5D02B97}" dt="2024-11-24T17:20:21.869" v="778"/>
        <pc:sldMkLst>
          <pc:docMk/>
          <pc:sldMk cId="4288911388" sldId="1149"/>
        </pc:sldMkLst>
      </pc:sldChg>
      <pc:sldChg chg="addSp delSp modSp">
        <pc:chgData name="Kevin Mesta" userId="S::kmmesta@syr.edu::59d62d58-22b4-453f-99af-4ae4d56658c5" providerId="AD" clId="Web-{195791CB-3779-C05E-0616-CC09D5D02B97}" dt="2024-11-24T18:14:01.002" v="1063" actId="14100"/>
        <pc:sldMkLst>
          <pc:docMk/>
          <pc:sldMk cId="2190767880" sldId="1150"/>
        </pc:sldMkLst>
        <pc:spChg chg="mod">
          <ac:chgData name="Kevin Mesta" userId="S::kmmesta@syr.edu::59d62d58-22b4-453f-99af-4ae4d56658c5" providerId="AD" clId="Web-{195791CB-3779-C05E-0616-CC09D5D02B97}" dt="2024-11-24T17:31:17.182" v="1037" actId="20577"/>
          <ac:spMkLst>
            <pc:docMk/>
            <pc:sldMk cId="2190767880" sldId="1150"/>
            <ac:spMk id="3" creationId="{F9729E2D-E3E3-1C9E-636A-C30E93404FC9}"/>
          </ac:spMkLst>
        </pc:spChg>
        <pc:picChg chg="add mod">
          <ac:chgData name="Kevin Mesta" userId="S::kmmesta@syr.edu::59d62d58-22b4-453f-99af-4ae4d56658c5" providerId="AD" clId="Web-{195791CB-3779-C05E-0616-CC09D5D02B97}" dt="2024-11-24T18:14:01.002" v="1063" actId="14100"/>
          <ac:picMkLst>
            <pc:docMk/>
            <pc:sldMk cId="2190767880" sldId="1150"/>
            <ac:picMk id="5" creationId="{BF568B7B-A9C7-3260-E69C-BCF0D4EDBE7A}"/>
          </ac:picMkLst>
        </pc:picChg>
      </pc:sldChg>
      <pc:sldChg chg="addSp delSp modSp add replId">
        <pc:chgData name="Kevin Mesta" userId="S::kmmesta@syr.edu::59d62d58-22b4-453f-99af-4ae4d56658c5" providerId="AD" clId="Web-{195791CB-3779-C05E-0616-CC09D5D02B97}" dt="2024-11-24T17:27:40.463" v="975" actId="20577"/>
        <pc:sldMkLst>
          <pc:docMk/>
          <pc:sldMk cId="3798291088" sldId="1151"/>
        </pc:sldMkLst>
        <pc:spChg chg="mod">
          <ac:chgData name="Kevin Mesta" userId="S::kmmesta@syr.edu::59d62d58-22b4-453f-99af-4ae4d56658c5" providerId="AD" clId="Web-{195791CB-3779-C05E-0616-CC09D5D02B97}" dt="2024-11-24T17:00:36.607" v="463" actId="20577"/>
          <ac:spMkLst>
            <pc:docMk/>
            <pc:sldMk cId="3798291088" sldId="1151"/>
            <ac:spMk id="3" creationId="{F9729E2D-E3E3-1C9E-636A-C30E93404FC9}"/>
          </ac:spMkLst>
        </pc:spChg>
        <pc:spChg chg="mod">
          <ac:chgData name="Kevin Mesta" userId="S::kmmesta@syr.edu::59d62d58-22b4-453f-99af-4ae4d56658c5" providerId="AD" clId="Web-{195791CB-3779-C05E-0616-CC09D5D02B97}" dt="2024-11-24T17:09:15.511" v="581" actId="20577"/>
          <ac:spMkLst>
            <pc:docMk/>
            <pc:sldMk cId="3798291088" sldId="1151"/>
            <ac:spMk id="10" creationId="{BB8C7CC5-1AC3-61FE-9BA6-004E1F6C70D4}"/>
          </ac:spMkLst>
        </pc:spChg>
        <pc:spChg chg="add mod">
          <ac:chgData name="Kevin Mesta" userId="S::kmmesta@syr.edu::59d62d58-22b4-453f-99af-4ae4d56658c5" providerId="AD" clId="Web-{195791CB-3779-C05E-0616-CC09D5D02B97}" dt="2024-11-24T17:27:40.463" v="975" actId="20577"/>
          <ac:spMkLst>
            <pc:docMk/>
            <pc:sldMk cId="3798291088" sldId="1151"/>
            <ac:spMk id="11" creationId="{D8A7F5F2-53C7-DDE1-A1D5-F0959684A811}"/>
          </ac:spMkLst>
        </pc:spChg>
        <pc:spChg chg="add mod">
          <ac:chgData name="Kevin Mesta" userId="S::kmmesta@syr.edu::59d62d58-22b4-453f-99af-4ae4d56658c5" providerId="AD" clId="Web-{195791CB-3779-C05E-0616-CC09D5D02B97}" dt="2024-11-24T17:27:05.526" v="967" actId="1076"/>
          <ac:spMkLst>
            <pc:docMk/>
            <pc:sldMk cId="3798291088" sldId="1151"/>
            <ac:spMk id="17" creationId="{B08D45EC-5379-78B2-CF28-354FA7005B83}"/>
          </ac:spMkLst>
        </pc:spChg>
        <pc:spChg chg="add mod">
          <ac:chgData name="Kevin Mesta" userId="S::kmmesta@syr.edu::59d62d58-22b4-453f-99af-4ae4d56658c5" providerId="AD" clId="Web-{195791CB-3779-C05E-0616-CC09D5D02B97}" dt="2024-11-24T17:27:36.963" v="973" actId="1076"/>
          <ac:spMkLst>
            <pc:docMk/>
            <pc:sldMk cId="3798291088" sldId="1151"/>
            <ac:spMk id="18" creationId="{6AF20916-B16A-9F5E-1BAA-11CD041971BE}"/>
          </ac:spMkLst>
        </pc:spChg>
        <pc:picChg chg="add mod modCrop">
          <ac:chgData name="Kevin Mesta" userId="S::kmmesta@syr.edu::59d62d58-22b4-453f-99af-4ae4d56658c5" providerId="AD" clId="Web-{195791CB-3779-C05E-0616-CC09D5D02B97}" dt="2024-11-24T17:27:38.213" v="974" actId="1076"/>
          <ac:picMkLst>
            <pc:docMk/>
            <pc:sldMk cId="3798291088" sldId="1151"/>
            <ac:picMk id="8" creationId="{11E878D0-843B-9C68-59C4-5B87B355B90D}"/>
          </ac:picMkLst>
        </pc:picChg>
        <pc:picChg chg="add mod">
          <ac:chgData name="Kevin Mesta" userId="S::kmmesta@syr.edu::59d62d58-22b4-453f-99af-4ae4d56658c5" providerId="AD" clId="Web-{195791CB-3779-C05E-0616-CC09D5D02B97}" dt="2024-11-24T17:10:00.808" v="590" actId="1076"/>
          <ac:picMkLst>
            <pc:docMk/>
            <pc:sldMk cId="3798291088" sldId="1151"/>
            <ac:picMk id="14" creationId="{AD85387C-8022-BF6C-7D12-8397485CFE7B}"/>
          </ac:picMkLst>
        </pc:picChg>
        <pc:picChg chg="add mod">
          <ac:chgData name="Kevin Mesta" userId="S::kmmesta@syr.edu::59d62d58-22b4-453f-99af-4ae4d56658c5" providerId="AD" clId="Web-{195791CB-3779-C05E-0616-CC09D5D02B97}" dt="2024-11-24T17:12:31.823" v="602" actId="1076"/>
          <ac:picMkLst>
            <pc:docMk/>
            <pc:sldMk cId="3798291088" sldId="1151"/>
            <ac:picMk id="16" creationId="{E31166F0-4BFA-1ACE-0290-E3D9895928F2}"/>
          </ac:picMkLst>
        </pc:picChg>
      </pc:sldChg>
      <pc:sldChg chg="addSp delSp modSp add replId">
        <pc:chgData name="Kevin Mesta" userId="S::kmmesta@syr.edu::59d62d58-22b4-453f-99af-4ae4d56658c5" providerId="AD" clId="Web-{195791CB-3779-C05E-0616-CC09D5D02B97}" dt="2024-11-24T17:30:32.776" v="1027" actId="1076"/>
        <pc:sldMkLst>
          <pc:docMk/>
          <pc:sldMk cId="889743620" sldId="1152"/>
        </pc:sldMkLst>
        <pc:spChg chg="mod">
          <ac:chgData name="Kevin Mesta" userId="S::kmmesta@syr.edu::59d62d58-22b4-453f-99af-4ae4d56658c5" providerId="AD" clId="Web-{195791CB-3779-C05E-0616-CC09D5D02B97}" dt="2024-11-24T17:29:33.339" v="1015" actId="20577"/>
          <ac:spMkLst>
            <pc:docMk/>
            <pc:sldMk cId="889743620" sldId="1152"/>
            <ac:spMk id="10" creationId="{BB8C7CC5-1AC3-61FE-9BA6-004E1F6C70D4}"/>
          </ac:spMkLst>
        </pc:spChg>
        <pc:picChg chg="add mod">
          <ac:chgData name="Kevin Mesta" userId="S::kmmesta@syr.edu::59d62d58-22b4-453f-99af-4ae4d56658c5" providerId="AD" clId="Web-{195791CB-3779-C05E-0616-CC09D5D02B97}" dt="2024-11-24T17:30:32.776" v="1027" actId="1076"/>
          <ac:picMkLst>
            <pc:docMk/>
            <pc:sldMk cId="889743620" sldId="1152"/>
            <ac:picMk id="6" creationId="{84470A5F-0A29-A4F0-5270-2E3873E71E92}"/>
          </ac:picMkLst>
        </pc:picChg>
        <pc:picChg chg="add mod">
          <ac:chgData name="Kevin Mesta" userId="S::kmmesta@syr.edu::59d62d58-22b4-453f-99af-4ae4d56658c5" providerId="AD" clId="Web-{195791CB-3779-C05E-0616-CC09D5D02B97}" dt="2024-11-24T17:30:27.870" v="1026" actId="1076"/>
          <ac:picMkLst>
            <pc:docMk/>
            <pc:sldMk cId="889743620" sldId="1152"/>
            <ac:picMk id="9" creationId="{7E46613C-2968-3A44-51B6-A27B63E729CD}"/>
          </ac:picMkLst>
        </pc:picChg>
        <pc:picChg chg="add mod">
          <ac:chgData name="Kevin Mesta" userId="S::kmmesta@syr.edu::59d62d58-22b4-453f-99af-4ae4d56658c5" providerId="AD" clId="Web-{195791CB-3779-C05E-0616-CC09D5D02B97}" dt="2024-11-24T17:30:25.167" v="1025" actId="1076"/>
          <ac:picMkLst>
            <pc:docMk/>
            <pc:sldMk cId="889743620" sldId="1152"/>
            <ac:picMk id="13" creationId="{C936367F-97F5-D0EF-9B1A-B317152F4A46}"/>
          </ac:picMkLst>
        </pc:picChg>
      </pc:sldChg>
    </pc:docChg>
  </pc:docChgLst>
  <pc:docChgLst>
    <pc:chgData name="Kevin Mesta" userId="S::kmmesta@syr.edu::59d62d58-22b4-453f-99af-4ae4d56658c5" providerId="AD" clId="Web-{351FDFFC-D566-74E4-3666-07ADC1D577EB}"/>
    <pc:docChg chg="modSld sldOrd">
      <pc:chgData name="Kevin Mesta" userId="S::kmmesta@syr.edu::59d62d58-22b4-453f-99af-4ae4d56658c5" providerId="AD" clId="Web-{351FDFFC-D566-74E4-3666-07ADC1D577EB}" dt="2024-12-03T16:26:45.139" v="24" actId="1076"/>
      <pc:docMkLst>
        <pc:docMk/>
      </pc:docMkLst>
      <pc:sldChg chg="addSp delSp modSp">
        <pc:chgData name="Kevin Mesta" userId="S::kmmesta@syr.edu::59d62d58-22b4-453f-99af-4ae4d56658c5" providerId="AD" clId="Web-{351FDFFC-D566-74E4-3666-07ADC1D577EB}" dt="2024-12-03T16:26:45.139" v="24" actId="1076"/>
        <pc:sldMkLst>
          <pc:docMk/>
          <pc:sldMk cId="2190767880" sldId="1150"/>
        </pc:sldMkLst>
        <pc:picChg chg="mod">
          <ac:chgData name="Kevin Mesta" userId="S::kmmesta@syr.edu::59d62d58-22b4-453f-99af-4ae4d56658c5" providerId="AD" clId="Web-{351FDFFC-D566-74E4-3666-07ADC1D577EB}" dt="2024-12-03T16:26:45.139" v="24" actId="1076"/>
          <ac:picMkLst>
            <pc:docMk/>
            <pc:sldMk cId="2190767880" sldId="1150"/>
            <ac:picMk id="6" creationId="{67C7E42F-C19C-9389-6518-AB60F1DD347A}"/>
          </ac:picMkLst>
        </pc:picChg>
        <pc:picChg chg="del">
          <ac:chgData name="Kevin Mesta" userId="S::kmmesta@syr.edu::59d62d58-22b4-453f-99af-4ae4d56658c5" providerId="AD" clId="Web-{351FDFFC-D566-74E4-3666-07ADC1D577EB}" dt="2024-12-03T16:25:56.824" v="9"/>
          <ac:picMkLst>
            <pc:docMk/>
            <pc:sldMk cId="2190767880" sldId="1150"/>
            <ac:picMk id="7" creationId="{51206071-9E9C-E488-E5C5-F3A32EB00E33}"/>
          </ac:picMkLst>
        </pc:picChg>
        <pc:picChg chg="del mod">
          <ac:chgData name="Kevin Mesta" userId="S::kmmesta@syr.edu::59d62d58-22b4-453f-99af-4ae4d56658c5" providerId="AD" clId="Web-{351FDFFC-D566-74E4-3666-07ADC1D577EB}" dt="2024-12-03T16:25:09.557" v="3"/>
          <ac:picMkLst>
            <pc:docMk/>
            <pc:sldMk cId="2190767880" sldId="1150"/>
            <ac:picMk id="8" creationId="{A7693ECB-C312-92BD-66A6-65DE4D170018}"/>
          </ac:picMkLst>
        </pc:picChg>
        <pc:picChg chg="add mod">
          <ac:chgData name="Kevin Mesta" userId="S::kmmesta@syr.edu::59d62d58-22b4-453f-99af-4ae4d56658c5" providerId="AD" clId="Web-{351FDFFC-D566-74E4-3666-07ADC1D577EB}" dt="2024-12-03T16:26:34.967" v="21" actId="1076"/>
          <ac:picMkLst>
            <pc:docMk/>
            <pc:sldMk cId="2190767880" sldId="1150"/>
            <ac:picMk id="12" creationId="{FE38EED9-095F-6714-60B7-EBD34AFA7B7B}"/>
          </ac:picMkLst>
        </pc:picChg>
        <pc:picChg chg="add mod">
          <ac:chgData name="Kevin Mesta" userId="S::kmmesta@syr.edu::59d62d58-22b4-453f-99af-4ae4d56658c5" providerId="AD" clId="Web-{351FDFFC-D566-74E4-3666-07ADC1D577EB}" dt="2024-12-03T16:26:36.326" v="22" actId="1076"/>
          <ac:picMkLst>
            <pc:docMk/>
            <pc:sldMk cId="2190767880" sldId="1150"/>
            <ac:picMk id="13" creationId="{C3204868-06C0-A98B-464B-4443A1D62498}"/>
          </ac:picMkLst>
        </pc:picChg>
      </pc:sldChg>
      <pc:sldChg chg="ord">
        <pc:chgData name="Kevin Mesta" userId="S::kmmesta@syr.edu::59d62d58-22b4-453f-99af-4ae4d56658c5" providerId="AD" clId="Web-{351FDFFC-D566-74E4-3666-07ADC1D577EB}" dt="2024-12-03T15:08:30.588" v="1"/>
        <pc:sldMkLst>
          <pc:docMk/>
          <pc:sldMk cId="1696940242" sldId="11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AF2E-43D7-4F4F-B3E8-10FFD8DC1C2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2AF6E-6C40-FD46-B9E0-53BFEF88C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6" name="Division Name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College of Arts &amp; Sciences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05FED-7E38-4458-034A-028A0993AA5E}"/>
              </a:ext>
            </a:extLst>
          </p:cNvPr>
          <p:cNvSpPr/>
          <p:nvPr userDrawn="1"/>
        </p:nvSpPr>
        <p:spPr>
          <a:xfrm>
            <a:off x="0" y="912571"/>
            <a:ext cx="12192000" cy="530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D392ED-6E52-EA58-F21F-9D6B36398807}"/>
              </a:ext>
            </a:extLst>
          </p:cNvPr>
          <p:cNvCxnSpPr/>
          <p:nvPr userDrawn="1"/>
        </p:nvCxnSpPr>
        <p:spPr>
          <a:xfrm>
            <a:off x="457200" y="6222559"/>
            <a:ext cx="11229584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92625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color field [design object]"/>
          <p:cNvSpPr/>
          <p:nvPr userDrawn="1"/>
        </p:nvSpPr>
        <p:spPr>
          <a:xfrm>
            <a:off x="0" y="0"/>
            <a:ext cx="12192000" cy="6196914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Section Title text"/>
          <p:cNvSpPr>
            <a:spLocks noGrp="1"/>
          </p:cNvSpPr>
          <p:nvPr>
            <p:ph type="title" hasCustomPrompt="1"/>
          </p:nvPr>
        </p:nvSpPr>
        <p:spPr>
          <a:xfrm>
            <a:off x="457200" y="2362200"/>
            <a:ext cx="10438818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Section Title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8" name="Division, if applicable"/>
          <p:cNvSpPr>
            <a:spLocks noGrp="1"/>
          </p:cNvSpPr>
          <p:nvPr>
            <p:ph type="body" sz="quarter" idx="15" hasCustomPrompt="1"/>
          </p:nvPr>
        </p:nvSpPr>
        <p:spPr>
          <a:xfrm>
            <a:off x="1988966" y="6335892"/>
            <a:ext cx="8907052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/>
              <a:t>College of Arts &amp; Sciences</a:t>
            </a:r>
          </a:p>
        </p:txBody>
      </p:sp>
    </p:spTree>
    <p:extLst>
      <p:ext uri="{BB962C8B-B14F-4D97-AF65-F5344CB8AC3E}">
        <p14:creationId xmlns:p14="http://schemas.microsoft.com/office/powerpoint/2010/main" val="2136966358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BD10F-1F7C-A74F-92C5-A2E4247E131C}"/>
              </a:ext>
            </a:extLst>
          </p:cNvPr>
          <p:cNvSpPr/>
          <p:nvPr userDrawn="1"/>
        </p:nvSpPr>
        <p:spPr>
          <a:xfrm>
            <a:off x="0" y="912571"/>
            <a:ext cx="12192000" cy="530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14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/>
              <a:t>College of Arts &amp; Sciences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49FAED-80AC-FE1E-615F-C14904EC55FF}"/>
              </a:ext>
            </a:extLst>
          </p:cNvPr>
          <p:cNvCxnSpPr/>
          <p:nvPr userDrawn="1"/>
        </p:nvCxnSpPr>
        <p:spPr>
          <a:xfrm>
            <a:off x="457200" y="6222559"/>
            <a:ext cx="11229584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5767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hite footer area [design object]"/>
          <p:cNvSpPr/>
          <p:nvPr userDrawn="1"/>
        </p:nvSpPr>
        <p:spPr>
          <a:xfrm>
            <a:off x="0" y="6196914"/>
            <a:ext cx="12192000" cy="661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"/>
          <p:cNvSpPr>
            <a:spLocks noGrp="1"/>
          </p:cNvSpPr>
          <p:nvPr>
            <p:ph type="sldNum" sz="quarter" idx="10"/>
          </p:nvPr>
        </p:nvSpPr>
        <p:spPr>
          <a:xfrm>
            <a:off x="10896018" y="6332717"/>
            <a:ext cx="838782" cy="365125"/>
          </a:xfrm>
        </p:spPr>
        <p:txBody>
          <a:bodyPr/>
          <a:lstStyle>
            <a:lvl1pPr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>
          <a:xfrm>
            <a:off x="457200" y="253938"/>
            <a:ext cx="112776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Syracuse University logo" descr="Official Syracuse University identity wordmark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800" y="6417231"/>
            <a:ext cx="1363304" cy="173971"/>
          </a:xfrm>
          <a:prstGeom prst="rect">
            <a:avLst/>
          </a:prstGeom>
        </p:spPr>
      </p:pic>
      <p:sp>
        <p:nvSpPr>
          <p:cNvPr id="8" name="Division Name, if applicable"/>
          <p:cNvSpPr>
            <a:spLocks noGrp="1"/>
          </p:cNvSpPr>
          <p:nvPr>
            <p:ph type="body" sz="quarter" idx="20" hasCustomPrompt="1"/>
          </p:nvPr>
        </p:nvSpPr>
        <p:spPr>
          <a:xfrm>
            <a:off x="1988966" y="6334305"/>
            <a:ext cx="8907052" cy="3635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r>
              <a:rPr lang="en-US"/>
              <a:t>College of Arts &amp; Sciences - Chemistry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4F7E2-CA71-06E5-2DA6-68E1409CA879}"/>
              </a:ext>
            </a:extLst>
          </p:cNvPr>
          <p:cNvSpPr/>
          <p:nvPr userDrawn="1"/>
        </p:nvSpPr>
        <p:spPr>
          <a:xfrm>
            <a:off x="0" y="912571"/>
            <a:ext cx="12192000" cy="530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D1E674-41F2-A5FF-9EA8-0495AB96D2D1}"/>
              </a:ext>
            </a:extLst>
          </p:cNvPr>
          <p:cNvCxnSpPr/>
          <p:nvPr userDrawn="1"/>
        </p:nvCxnSpPr>
        <p:spPr>
          <a:xfrm>
            <a:off x="481208" y="6235085"/>
            <a:ext cx="11229584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61602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8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8" r:id="rId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376">
          <p15:clr>
            <a:srgbClr val="F26B43"/>
          </p15:clr>
        </p15:guide>
        <p15:guide id="6" orient="horz" pos="3264">
          <p15:clr>
            <a:srgbClr val="F26B43"/>
          </p15:clr>
        </p15:guide>
        <p15:guide id="7" orient="horz" pos="1488">
          <p15:clr>
            <a:srgbClr val="F26B43"/>
          </p15:clr>
        </p15:guide>
        <p15:guide id="8" orient="horz" pos="4128">
          <p15:clr>
            <a:srgbClr val="F26B43"/>
          </p15:clr>
        </p15:guide>
        <p15:guide id="9" orient="horz" pos="576">
          <p15:clr>
            <a:srgbClr val="F26B43"/>
          </p15:clr>
        </p15:guide>
        <p15:guide id="10" pos="55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stakevin/ProjectHousehold.gi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40CD3-7ECA-90B3-D352-393BD6D67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6FEE8B-60B1-44F0-BAA6-DAB6E03D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29" y="838200"/>
            <a:ext cx="10657752" cy="5338408"/>
          </a:xfrm>
        </p:spPr>
        <p:txBody>
          <a:bodyPr lIns="91440" tIns="45720" rIns="91440" bIns="45720" anchor="t"/>
          <a:lstStyle/>
          <a:p>
            <a:r>
              <a:rPr lang="en-US" sz="5400" b="1">
                <a:latin typeface="Gill Sans MT"/>
              </a:rPr>
              <a:t>Householder Transformations:</a:t>
            </a:r>
            <a:br>
              <a:rPr lang="en-US" sz="5400" b="1">
                <a:latin typeface="Gill Sans MT"/>
              </a:rPr>
            </a:br>
            <a:r>
              <a:rPr lang="en-US" sz="5400" b="1">
                <a:latin typeface="Gill Sans MT"/>
              </a:rPr>
              <a:t>Tridiagonalization of Symmetric Matrices</a:t>
            </a:r>
            <a:br>
              <a:rPr lang="en-US" sz="5400" b="1">
                <a:latin typeface="Gill Sans MT"/>
              </a:rPr>
            </a:br>
            <a:br>
              <a:rPr lang="en-US" sz="5400" b="1">
                <a:latin typeface="Gill Sans MT"/>
              </a:rPr>
            </a:br>
            <a:br>
              <a:rPr lang="en-US">
                <a:latin typeface="Gill Sans MT"/>
              </a:rPr>
            </a:br>
            <a:r>
              <a:rPr lang="en-US" sz="2400" b="1">
                <a:latin typeface="Palatino Linotype"/>
              </a:rPr>
              <a:t>Kevin Mesta    Sara Talebi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71D49-EF54-4208-0DD7-B79B7DF1AD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Sherman Sans Book"/>
              </a:rPr>
              <a:t>Collage of Arts &amp; Science - Chemistry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47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F1A03-913F-A856-797C-AF98E966C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918C7-BCFD-49E2-72BF-23A54119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Gill Sans MT"/>
              </a:rPr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7F110-853A-241A-B435-01B2EC72FA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/>
              <a:t>Collage of Arts and Science - Chemistry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7F00-AFE5-6660-E882-C637ED4C2E53}"/>
              </a:ext>
            </a:extLst>
          </p:cNvPr>
          <p:cNvSpPr txBox="1"/>
          <p:nvPr/>
        </p:nvSpPr>
        <p:spPr>
          <a:xfrm>
            <a:off x="453415" y="1203150"/>
            <a:ext cx="104460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ill Sans MT"/>
              </a:rPr>
              <a:t>(1)</a:t>
            </a:r>
            <a:r>
              <a:rPr lang="en-US" i="1">
                <a:latin typeface="Gill Sans MT"/>
              </a:rPr>
              <a:t>Householder matrix</a:t>
            </a:r>
            <a:r>
              <a:rPr lang="en-US">
                <a:latin typeface="Gill Sans MT"/>
              </a:rPr>
              <a:t>. https://www.statlect.com/matrix-algebra/Householder-matrix (accessed 2024-11-20 </a:t>
            </a:r>
          </a:p>
          <a:p>
            <a:endParaRPr lang="en-US">
              <a:latin typeface="Gill Sans MT"/>
            </a:endParaRPr>
          </a:p>
          <a:p>
            <a:r>
              <a:rPr lang="en-US">
                <a:latin typeface="Gill Sans MT"/>
              </a:rPr>
              <a:t>(2)Higham, N. </a:t>
            </a:r>
            <a:r>
              <a:rPr lang="en-US" i="1">
                <a:latin typeface="Gill Sans MT"/>
              </a:rPr>
              <a:t>What Is a Householder Matrix?</a:t>
            </a:r>
            <a:r>
              <a:rPr lang="en-US">
                <a:latin typeface="Gill Sans MT"/>
              </a:rPr>
              <a:t>. Nick Higham. https://nhigham.com/2020/09/15/what-is-a-householder-matrix/ (accessed 2024-11-20).</a:t>
            </a:r>
            <a:endParaRPr lang="en-US">
              <a:latin typeface="Gill Sans MT"/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02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89C7D-8A6E-2BCE-6AAE-96463534B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3F8FD5-6813-35D1-8ED5-DA81AC28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  <a:cs typeface="Times New Roman"/>
              </a:rPr>
              <a:t>Householder Algorithm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83A9-EAB8-7C38-4950-B193A99432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/>
              <a:t>Collage of Arts and Science - Chemistry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800406-8E8B-8AAD-3139-2AFD7965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885" r="104"/>
          <a:stretch/>
        </p:blipFill>
        <p:spPr>
          <a:xfrm>
            <a:off x="457520" y="1093612"/>
            <a:ext cx="9110916" cy="50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145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214CE-9C5C-1858-A530-B1554E211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29E2D-E3E3-1C9E-636A-C30E934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</a:rPr>
              <a:t>Purpose of Householder Transformation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6D59-4DEC-866C-6F3E-6046CA24E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Sherman Sans Book"/>
              </a:rPr>
              <a:t>Collage of Arts &amp; Science - Chemistry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C7CC5-1AC3-61FE-9BA6-004E1F6C70D4}"/>
              </a:ext>
            </a:extLst>
          </p:cNvPr>
          <p:cNvSpPr txBox="1"/>
          <p:nvPr/>
        </p:nvSpPr>
        <p:spPr>
          <a:xfrm>
            <a:off x="458504" y="1339371"/>
            <a:ext cx="110534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latin typeface="Times New Roman"/>
                <a:cs typeface="Calibri" panose="020F0502020204030204"/>
              </a:rPr>
              <a:t>Given a </a:t>
            </a:r>
            <a:r>
              <a:rPr lang="en-US" sz="2400" b="1">
                <a:latin typeface="Times New Roman"/>
                <a:cs typeface="Calibri" panose="020F0502020204030204"/>
              </a:rPr>
              <a:t>symmetric </a:t>
            </a:r>
            <a:r>
              <a:rPr lang="en-US" sz="2400" err="1">
                <a:latin typeface="Times New Roman"/>
                <a:cs typeface="Calibri" panose="020F0502020204030204"/>
              </a:rPr>
              <a:t>n×n</a:t>
            </a:r>
            <a:r>
              <a:rPr lang="en-US" sz="2400">
                <a:latin typeface="Times New Roman"/>
                <a:cs typeface="Calibri" panose="020F0502020204030204"/>
              </a:rPr>
              <a:t> matrix A, there exists n – 2 (k) Householder matrices that produce T, the tridiagonal matrix that is similar to the original matrix A</a:t>
            </a:r>
            <a:endParaRPr lang="en-US" sz="2400" baseline="30000">
              <a:latin typeface="Times New Roman"/>
              <a:cs typeface="Calibri" panose="020F0502020204030204"/>
            </a:endParaRPr>
          </a:p>
          <a:p>
            <a:pPr algn="just"/>
            <a:endParaRPr lang="en-US" sz="2400">
              <a:latin typeface="Times New Roman"/>
              <a:cs typeface="Calibri" panose="020F0502020204030204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The </a:t>
            </a:r>
            <a:r>
              <a:rPr lang="en-US" sz="2400" b="1">
                <a:latin typeface="Times New Roman"/>
                <a:cs typeface="Times New Roman"/>
              </a:rPr>
              <a:t>Householder matrix</a:t>
            </a:r>
            <a:r>
              <a:rPr lang="en-US" sz="2400">
                <a:latin typeface="Times New Roman"/>
                <a:cs typeface="Times New Roman"/>
              </a:rPr>
              <a:t> is the matrix used eliminate entries below the main diagonal to diagonalize the matrix</a:t>
            </a:r>
            <a:r>
              <a:rPr lang="en-US" sz="240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E975A-3D64-B894-43A7-0508E463B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13" y="3328988"/>
            <a:ext cx="5286375" cy="219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0465D-312C-E6C8-0A23-8B126EB77E53}"/>
              </a:ext>
            </a:extLst>
          </p:cNvPr>
          <p:cNvSpPr txBox="1"/>
          <p:nvPr/>
        </p:nvSpPr>
        <p:spPr>
          <a:xfrm>
            <a:off x="461766" y="3638419"/>
            <a:ext cx="58485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aseline="0">
                <a:latin typeface="Times New Roman"/>
              </a:rPr>
              <a:t>The Householder transformation is most often used to perform </a:t>
            </a:r>
            <a:r>
              <a:rPr lang="en-US" sz="2400" b="1" baseline="0">
                <a:latin typeface="Times New Roman"/>
              </a:rPr>
              <a:t>QR decomposition</a:t>
            </a:r>
            <a:r>
              <a:rPr lang="en-US" sz="2400" baseline="0">
                <a:latin typeface="Times New Roman"/>
              </a:rPr>
              <a:t> since it provides greater numerical stability than other methods</a:t>
            </a:r>
            <a:r>
              <a:rPr lang="en-US" sz="2400">
                <a:latin typeface="Times New Roman"/>
                <a:ea typeface="Times New Roman"/>
                <a:cs typeface="Times New Roman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20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214CE-9C5C-1858-A530-B1554E211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29E2D-E3E3-1C9E-636A-C30E934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</a:rPr>
              <a:t>Constructing the Householder Matrix</a:t>
            </a:r>
            <a:endParaRPr lang="en-US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6D59-4DEC-866C-6F3E-6046CA24E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Sherman Sans Book"/>
              </a:rPr>
              <a:t>Collage of Arts &amp; Science - Chemistry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C7CC5-1AC3-61FE-9BA6-004E1F6C70D4}"/>
              </a:ext>
            </a:extLst>
          </p:cNvPr>
          <p:cNvSpPr txBox="1"/>
          <p:nvPr/>
        </p:nvSpPr>
        <p:spPr>
          <a:xfrm>
            <a:off x="458504" y="1339371"/>
            <a:ext cx="5789795" cy="838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latin typeface="Times New Roman"/>
                <a:cs typeface="Calibri"/>
              </a:rPr>
              <a:t>The first step in constructing the Householder matrix is determining </a:t>
            </a:r>
            <a:r>
              <a:rPr lang="en-US" sz="2400" b="1">
                <a:latin typeface="Times New Roman"/>
                <a:cs typeface="Calibri"/>
              </a:rPr>
              <a:t>α</a:t>
            </a:r>
            <a:r>
              <a:rPr lang="en-US" sz="2400">
                <a:latin typeface="Times New Roman"/>
                <a:cs typeface="Calibri"/>
              </a:rPr>
              <a:t> and </a:t>
            </a:r>
            <a:r>
              <a:rPr lang="en-US" sz="2400" b="1" i="1">
                <a:latin typeface="Times New Roman"/>
                <a:cs typeface="Calibri"/>
              </a:rPr>
              <a:t>r</a:t>
            </a:r>
            <a:r>
              <a:rPr lang="en-US" sz="2400">
                <a:latin typeface="Times New Roman"/>
                <a:cs typeface="Calibri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E878D0-843B-9C68-59C4-5B87B355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86" r="256" b="16049"/>
          <a:stretch/>
        </p:blipFill>
        <p:spPr>
          <a:xfrm>
            <a:off x="7140996" y="2706795"/>
            <a:ext cx="4066277" cy="7156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A7F5F2-53C7-DDE1-A1D5-F0959684A811}"/>
              </a:ext>
            </a:extLst>
          </p:cNvPr>
          <p:cNvSpPr txBox="1"/>
          <p:nvPr/>
        </p:nvSpPr>
        <p:spPr>
          <a:xfrm>
            <a:off x="6351657" y="1944795"/>
            <a:ext cx="56359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latin typeface="Times New Roman"/>
                <a:cs typeface="Calibri"/>
              </a:rPr>
              <a:t>Householder matrix</a:t>
            </a:r>
            <a:r>
              <a:rPr lang="en-US" sz="2400">
                <a:latin typeface="Times New Roman"/>
                <a:cs typeface="Calibri"/>
              </a:rPr>
              <a:t> is defined as:</a:t>
            </a:r>
          </a:p>
        </p:txBody>
      </p:sp>
      <p:pic>
        <p:nvPicPr>
          <p:cNvPr id="14" name="Picture 13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AD85387C-8022-BF6C-7D12-8397485C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2" y="2176997"/>
            <a:ext cx="4968657" cy="1357427"/>
          </a:xfrm>
          <a:prstGeom prst="rect">
            <a:avLst/>
          </a:prstGeom>
        </p:spPr>
      </p:pic>
      <p:pic>
        <p:nvPicPr>
          <p:cNvPr id="16" name="Picture 1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E31166F0-4BFA-1ACE-0290-E3D98959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503" y="3538551"/>
            <a:ext cx="3874979" cy="11296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8D45EC-5379-78B2-CF28-354FA7005B83}"/>
              </a:ext>
            </a:extLst>
          </p:cNvPr>
          <p:cNvSpPr txBox="1"/>
          <p:nvPr/>
        </p:nvSpPr>
        <p:spPr>
          <a:xfrm>
            <a:off x="454087" y="5003032"/>
            <a:ext cx="5766911" cy="845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latin typeface="Times New Roman"/>
                <a:cs typeface="Calibri"/>
              </a:rPr>
              <a:t>where a iterates through the original A matrix to the first, second … kth transformations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20916-B16A-9F5E-1BAA-11CD041971BE}"/>
              </a:ext>
            </a:extLst>
          </p:cNvPr>
          <p:cNvSpPr txBox="1"/>
          <p:nvPr/>
        </p:nvSpPr>
        <p:spPr>
          <a:xfrm>
            <a:off x="6351657" y="3802821"/>
            <a:ext cx="56359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latin typeface="Times New Roman"/>
                <a:cs typeface="Calibri"/>
              </a:rPr>
              <a:t>where </a:t>
            </a:r>
            <a:r>
              <a:rPr lang="en-US" sz="2400" b="1" i="1">
                <a:latin typeface="Times New Roman"/>
                <a:cs typeface="Calibri"/>
              </a:rPr>
              <a:t>I</a:t>
            </a:r>
            <a:r>
              <a:rPr lang="en-US" sz="2400">
                <a:latin typeface="Times New Roman"/>
                <a:cs typeface="Calibri"/>
              </a:rPr>
              <a:t> is an </a:t>
            </a:r>
            <a:r>
              <a:rPr lang="en-US" sz="2400" b="1">
                <a:latin typeface="Times New Roman"/>
                <a:cs typeface="Calibri"/>
              </a:rPr>
              <a:t>identity matrix</a:t>
            </a:r>
            <a:r>
              <a:rPr lang="en-US" sz="2400">
                <a:latin typeface="Times New Roman"/>
                <a:cs typeface="Calibri"/>
              </a:rPr>
              <a:t> that is </a:t>
            </a:r>
            <a:r>
              <a:rPr lang="en-US" sz="2400" err="1">
                <a:latin typeface="Times New Roman"/>
                <a:cs typeface="Calibri"/>
              </a:rPr>
              <a:t>n×n</a:t>
            </a:r>
            <a:r>
              <a:rPr lang="en-US" sz="2400">
                <a:latin typeface="Times New Roman"/>
                <a:cs typeface="Calibri"/>
              </a:rPr>
              <a:t>, and </a:t>
            </a:r>
            <a:r>
              <a:rPr lang="en-US" sz="2400" b="1" i="1">
                <a:latin typeface="Times New Roman"/>
                <a:cs typeface="Calibri"/>
              </a:rPr>
              <a:t>v</a:t>
            </a:r>
            <a:r>
              <a:rPr lang="en-US" sz="2400" i="1">
                <a:latin typeface="Times New Roman"/>
                <a:cs typeface="Calibri"/>
              </a:rPr>
              <a:t> </a:t>
            </a:r>
            <a:r>
              <a:rPr lang="en-US" sz="2400">
                <a:latin typeface="Times New Roman"/>
                <a:cs typeface="Calibri"/>
              </a:rPr>
              <a:t>is a </a:t>
            </a:r>
            <a:r>
              <a:rPr lang="en-US" sz="2400" b="1">
                <a:latin typeface="Times New Roman"/>
                <a:cs typeface="Calibri"/>
              </a:rPr>
              <a:t>vector</a:t>
            </a:r>
            <a:r>
              <a:rPr lang="en-US" sz="2400">
                <a:latin typeface="Times New Roman"/>
                <a:cs typeface="Calibri"/>
              </a:rPr>
              <a:t> that is 1×n and has values following one of three rules</a:t>
            </a:r>
          </a:p>
        </p:txBody>
      </p:sp>
    </p:spTree>
    <p:extLst>
      <p:ext uri="{BB962C8B-B14F-4D97-AF65-F5344CB8AC3E}">
        <p14:creationId xmlns:p14="http://schemas.microsoft.com/office/powerpoint/2010/main" val="37982910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214CE-9C5C-1858-A530-B1554E211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29E2D-E3E3-1C9E-636A-C30E934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</a:rPr>
              <a:t>Constructing the Householder Matrix</a:t>
            </a:r>
            <a:endParaRPr lang="en-US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6D59-4DEC-866C-6F3E-6046CA24E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Sherman Sans Book"/>
              </a:rPr>
              <a:t>Collage of Arts &amp; Science - Chemistry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C7CC5-1AC3-61FE-9BA6-004E1F6C70D4}"/>
              </a:ext>
            </a:extLst>
          </p:cNvPr>
          <p:cNvSpPr txBox="1"/>
          <p:nvPr/>
        </p:nvSpPr>
        <p:spPr>
          <a:xfrm>
            <a:off x="458504" y="1339371"/>
            <a:ext cx="112747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Calibri"/>
              </a:rPr>
              <a:t>Using the values of </a:t>
            </a:r>
            <a:r>
              <a:rPr lang="en-US" sz="2400">
                <a:latin typeface="Times New Roman"/>
                <a:cs typeface="Times New Roman"/>
              </a:rPr>
              <a:t>α and r previously calculated, </a:t>
            </a:r>
            <a:r>
              <a:rPr lang="en-US" sz="2400" b="1" i="1">
                <a:latin typeface="Times New Roman"/>
                <a:cs typeface="Times New Roman"/>
              </a:rPr>
              <a:t>v</a:t>
            </a:r>
            <a:r>
              <a:rPr lang="en-US" sz="2400" i="1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is constructed as follows:</a:t>
            </a:r>
            <a:endParaRPr lang="en-US" sz="2400" i="1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70A5F-0A29-A4F0-5270-2E3873E7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537507"/>
            <a:ext cx="7562850" cy="1259360"/>
          </a:xfrm>
          <a:prstGeom prst="rect">
            <a:avLst/>
          </a:prstGeom>
        </p:spPr>
      </p:pic>
      <p:pic>
        <p:nvPicPr>
          <p:cNvPr id="9" name="Picture 8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7E46613C-2968-3A44-51B6-A27B63E7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5"/>
          <a:stretch/>
        </p:blipFill>
        <p:spPr>
          <a:xfrm>
            <a:off x="6638925" y="1975407"/>
            <a:ext cx="4124326" cy="1266825"/>
          </a:xfrm>
          <a:prstGeom prst="rect">
            <a:avLst/>
          </a:prstGeom>
        </p:spPr>
      </p:pic>
      <p:pic>
        <p:nvPicPr>
          <p:cNvPr id="13" name="Picture 12" descr="A black and white image of a equal sign&#10;&#10;Description automatically generated">
            <a:extLst>
              <a:ext uri="{FF2B5EF4-FFF2-40B4-BE49-F238E27FC236}">
                <a16:creationId xmlns:a16="http://schemas.microsoft.com/office/drawing/2014/main" id="{C936367F-97F5-D0EF-9B1A-B317152F4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280207"/>
            <a:ext cx="5295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36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214CE-9C5C-1858-A530-B1554E211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29E2D-E3E3-1C9E-636A-C30E934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</a:rPr>
              <a:t>An Example: 4×4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6D59-4DEC-866C-6F3E-6046CA24E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Sherman Sans Book"/>
              </a:rPr>
              <a:t>Collage of Arts &amp; Science - Chemistry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68B7B-A9C7-3260-E69C-BCF0D4ED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7" y="1321040"/>
            <a:ext cx="4577743" cy="223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7E42F-C19C-9389-6518-AB60F1DD3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15" y="978136"/>
            <a:ext cx="3674302" cy="1133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B0AEE-C530-CBA1-AE37-4575CC018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62" y="3839291"/>
            <a:ext cx="3536256" cy="1569800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8EF421A6-4DF7-E479-C54F-4CB50CD8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718" y="4344314"/>
            <a:ext cx="4188782" cy="1060798"/>
          </a:xfrm>
          <a:prstGeom prst="rect">
            <a:avLst/>
          </a:prstGeom>
        </p:spPr>
      </p:pic>
      <p:pic>
        <p:nvPicPr>
          <p:cNvPr id="11" name="Picture 10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5C073674-065F-F109-C99C-0CEF17DEF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858" y="3622761"/>
            <a:ext cx="2170396" cy="2222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38EED9-095F-6714-60B7-EBD34AFA7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9749" y="2701447"/>
            <a:ext cx="4573436" cy="849684"/>
          </a:xfrm>
          <a:prstGeom prst="rect">
            <a:avLst/>
          </a:prstGeom>
        </p:spPr>
      </p:pic>
      <p:pic>
        <p:nvPicPr>
          <p:cNvPr id="13" name="Picture 12" descr="A black and white math symbol&#10;&#10;Description automatically generated">
            <a:extLst>
              <a:ext uri="{FF2B5EF4-FFF2-40B4-BE49-F238E27FC236}">
                <a16:creationId xmlns:a16="http://schemas.microsoft.com/office/drawing/2014/main" id="{C3204868-06C0-A98B-464B-4443A1D624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0958" y="2103785"/>
            <a:ext cx="5449345" cy="4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6788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214CE-9C5C-1858-A530-B1554E211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29E2D-E3E3-1C9E-636A-C30E934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  <a:cs typeface="Times New Roman"/>
              </a:rPr>
              <a:t>An Example: 4×4 Matrix</a:t>
            </a:r>
            <a:endParaRPr lang="en-US" b="1">
              <a:cs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6D59-4DEC-866C-6F3E-6046CA24E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Sherman Sans Book"/>
              </a:rPr>
              <a:t>Collage of Arts &amp; Science - Chemistry</a:t>
            </a:r>
          </a:p>
        </p:txBody>
      </p:sp>
      <p:pic>
        <p:nvPicPr>
          <p:cNvPr id="12" name="Picture 11" descr="A number lines and numbers&#10;&#10;Description automatically generated">
            <a:extLst>
              <a:ext uri="{FF2B5EF4-FFF2-40B4-BE49-F238E27FC236}">
                <a16:creationId xmlns:a16="http://schemas.microsoft.com/office/drawing/2014/main" id="{0AC7DE07-7F5A-5B9A-B0DF-03C3D416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31" y="1045075"/>
            <a:ext cx="4543425" cy="2304398"/>
          </a:xfrm>
          <a:prstGeom prst="rect">
            <a:avLst/>
          </a:prstGeom>
        </p:spPr>
      </p:pic>
      <p:pic>
        <p:nvPicPr>
          <p:cNvPr id="13" name="Picture 12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386681E2-7119-92B2-C1B3-3CFC0CEE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3" y="3545798"/>
            <a:ext cx="8423753" cy="2501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618DE0-C709-1BA1-C378-FAD05237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86" r="256" b="16049"/>
          <a:stretch/>
        </p:blipFill>
        <p:spPr>
          <a:xfrm>
            <a:off x="3304198" y="1913480"/>
            <a:ext cx="3022442" cy="475593"/>
          </a:xfrm>
          <a:prstGeom prst="rect">
            <a:avLst/>
          </a:prstGeom>
        </p:spPr>
      </p:pic>
      <p:pic>
        <p:nvPicPr>
          <p:cNvPr id="17" name="Picture 16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2AB90B96-1661-0897-B213-11A3F034F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64" y="1242816"/>
            <a:ext cx="2358286" cy="23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446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214CE-9C5C-1858-A530-B1554E211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29E2D-E3E3-1C9E-636A-C30E934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</a:rPr>
              <a:t>Practice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6D59-4DEC-866C-6F3E-6046CA24E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latin typeface="Sherman Sans Book"/>
              </a:rPr>
              <a:t>Collage of Arts &amp; Science - Chemistry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47E19-ECBF-7A0A-4780-AF6BC6B3DE78}"/>
              </a:ext>
            </a:extLst>
          </p:cNvPr>
          <p:cNvSpPr txBox="1"/>
          <p:nvPr/>
        </p:nvSpPr>
        <p:spPr>
          <a:xfrm>
            <a:off x="553232" y="1294356"/>
            <a:ext cx="1134649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latin typeface="Times New Roman"/>
                <a:cs typeface="Times New Roman"/>
              </a:rPr>
              <a:t>GitHub repo</a:t>
            </a:r>
            <a:r>
              <a:rPr lang="en-US" sz="2400">
                <a:latin typeface="Times New Roman"/>
                <a:cs typeface="Times New Roman"/>
              </a:rPr>
              <a:t> found at:  </a:t>
            </a:r>
            <a:r>
              <a:rPr lang="en-US" sz="2400" b="1">
                <a:latin typeface="Times New Roman"/>
                <a:cs typeface="Times New Roman"/>
                <a:hlinkClick r:id="rId2"/>
              </a:rPr>
              <a:t>https://github.com/mestakevin/ProjectHousehold.git</a:t>
            </a: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View the</a:t>
            </a:r>
            <a:r>
              <a:rPr lang="en-US" sz="2400" b="1">
                <a:latin typeface="Times New Roman"/>
                <a:cs typeface="Times New Roman"/>
              </a:rPr>
              <a:t> Householder_class_practice.py </a:t>
            </a:r>
            <a:r>
              <a:rPr lang="en-US" sz="2400">
                <a:latin typeface="Times New Roman"/>
                <a:cs typeface="Times New Roman"/>
              </a:rPr>
              <a:t>file</a:t>
            </a:r>
          </a:p>
          <a:p>
            <a:pPr marL="342900" indent="-342900">
              <a:buFont typeface="Arial"/>
              <a:buChar char="•"/>
            </a:pPr>
            <a:endParaRPr lang="en-US" sz="2400" b="1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latin typeface="Times New Roman"/>
                <a:cs typeface="Times New Roman"/>
              </a:rPr>
              <a:t>Householder algorithm</a:t>
            </a:r>
            <a:r>
              <a:rPr lang="en-US" sz="2400">
                <a:latin typeface="Times New Roman"/>
                <a:cs typeface="Times New Roman"/>
              </a:rPr>
              <a:t> has missing steps</a:t>
            </a:r>
            <a:endParaRPr lang="en-US">
              <a:ea typeface="Calibri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Add back in </a:t>
            </a:r>
            <a:r>
              <a:rPr lang="en-US" sz="2400" b="1">
                <a:latin typeface="Times New Roman"/>
                <a:cs typeface="Times New Roman"/>
              </a:rPr>
              <a:t>missing steps</a:t>
            </a:r>
            <a:endParaRPr lang="en-US" b="1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cs typeface="Times New Roman"/>
              </a:rPr>
              <a:t>Confirm the transformed matrix has identical </a:t>
            </a:r>
            <a:r>
              <a:rPr lang="en-US" sz="2400" b="1">
                <a:latin typeface="Times New Roman"/>
                <a:cs typeface="Times New Roman"/>
              </a:rPr>
              <a:t>eigenvalues </a:t>
            </a:r>
            <a:r>
              <a:rPr lang="en-US" sz="2400">
                <a:latin typeface="Times New Roman"/>
                <a:cs typeface="Times New Roman"/>
              </a:rPr>
              <a:t>to original matrix</a:t>
            </a:r>
          </a:p>
        </p:txBody>
      </p:sp>
    </p:spTree>
    <p:extLst>
      <p:ext uri="{BB962C8B-B14F-4D97-AF65-F5344CB8AC3E}">
        <p14:creationId xmlns:p14="http://schemas.microsoft.com/office/powerpoint/2010/main" val="39574834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CB846-9EBF-0175-BDDE-39BCBD3F2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A3B326-D50B-E884-085E-0057730A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  <a:cs typeface="Times New Roman"/>
              </a:rPr>
              <a:t>Practice Problem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E6C69-D569-86B5-D857-EA6D87BC33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/>
              <a:t>Collage of Arts &amp; Science - Chemistry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AA505-F78F-3B2B-980D-7F660BAF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2528358"/>
            <a:ext cx="1923698" cy="1674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5C9ED-B57C-601E-E9C4-2CE848A4137B}"/>
              </a:ext>
            </a:extLst>
          </p:cNvPr>
          <p:cNvSpPr txBox="1"/>
          <p:nvPr/>
        </p:nvSpPr>
        <p:spPr>
          <a:xfrm>
            <a:off x="343445" y="4248715"/>
            <a:ext cx="20007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Calibri"/>
                <a:cs typeface="Calibri"/>
              </a:rPr>
              <a:t>Initial Symmetric Matrix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A79FD7D-8B5C-76F3-9830-6DB183A1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907" y="1213556"/>
            <a:ext cx="4063686" cy="43885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F9D1BB-0EA1-1C85-04A7-7A6F069E0BBA}"/>
              </a:ext>
            </a:extLst>
          </p:cNvPr>
          <p:cNvSpPr/>
          <p:nvPr/>
        </p:nvSpPr>
        <p:spPr>
          <a:xfrm>
            <a:off x="2748570" y="2571784"/>
            <a:ext cx="4175091" cy="648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31677-E5D3-874F-565F-CDB009039FA9}"/>
              </a:ext>
            </a:extLst>
          </p:cNvPr>
          <p:cNvSpPr txBox="1"/>
          <p:nvPr/>
        </p:nvSpPr>
        <p:spPr>
          <a:xfrm>
            <a:off x="2989278" y="5716270"/>
            <a:ext cx="3729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Missing part in Householder function</a:t>
            </a:r>
            <a:endParaRPr lang="en-US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8836C3-CD14-423D-1C9E-B892B5083422}"/>
              </a:ext>
            </a:extLst>
          </p:cNvPr>
          <p:cNvCxnSpPr/>
          <p:nvPr/>
        </p:nvCxnSpPr>
        <p:spPr>
          <a:xfrm>
            <a:off x="2339586" y="3362047"/>
            <a:ext cx="329612" cy="1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7E0D085-DF05-94E8-BAE9-10707BFA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65" y="1466674"/>
            <a:ext cx="4772026" cy="1349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24BCD5-5558-3C0A-ECB7-59653033D3D3}"/>
              </a:ext>
            </a:extLst>
          </p:cNvPr>
          <p:cNvSpPr txBox="1"/>
          <p:nvPr/>
        </p:nvSpPr>
        <p:spPr>
          <a:xfrm>
            <a:off x="7801167" y="2894048"/>
            <a:ext cx="36517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Calibri"/>
                <a:cs typeface="Calibri"/>
              </a:rPr>
              <a:t>Householder </a:t>
            </a:r>
            <a:r>
              <a:rPr lang="en-US" sz="1400" b="1" err="1">
                <a:ea typeface="Calibri"/>
                <a:cs typeface="Calibri"/>
              </a:rPr>
              <a:t>Tridiagonalized</a:t>
            </a:r>
            <a:r>
              <a:rPr lang="en-US" sz="1400" b="1">
                <a:ea typeface="Calibri"/>
                <a:cs typeface="Calibri"/>
              </a:rPr>
              <a:t> Symmetric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EA31E8-A182-06BF-7375-55A7326C5C53}"/>
              </a:ext>
            </a:extLst>
          </p:cNvPr>
          <p:cNvCxnSpPr>
            <a:cxnSpLocks/>
          </p:cNvCxnSpPr>
          <p:nvPr/>
        </p:nvCxnSpPr>
        <p:spPr>
          <a:xfrm>
            <a:off x="6918641" y="2134380"/>
            <a:ext cx="329612" cy="10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34801E-FE83-D896-9A37-A0DA112DF018}"/>
              </a:ext>
            </a:extLst>
          </p:cNvPr>
          <p:cNvCxnSpPr>
            <a:cxnSpLocks/>
          </p:cNvCxnSpPr>
          <p:nvPr/>
        </p:nvCxnSpPr>
        <p:spPr>
          <a:xfrm>
            <a:off x="9684418" y="3298546"/>
            <a:ext cx="5058" cy="356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F49EE9-C4FE-68D4-C7E7-CD99E48CA156}"/>
              </a:ext>
            </a:extLst>
          </p:cNvPr>
          <p:cNvSpPr txBox="1"/>
          <p:nvPr/>
        </p:nvSpPr>
        <p:spPr>
          <a:xfrm>
            <a:off x="9148778" y="4403936"/>
            <a:ext cx="10764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Calibri"/>
                <a:cs typeface="Calibri"/>
              </a:rPr>
              <a:t>Eigenvalues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0674C9-1AC8-4CA9-FBB9-57CF1E80C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833" y="3795359"/>
            <a:ext cx="4769556" cy="4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54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214CE-9C5C-1858-A530-B1554E211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729E2D-E3E3-1C9E-636A-C30E9340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1">
                <a:latin typeface="Times New Roman"/>
              </a:rPr>
              <a:t>Equation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16D59-4DEC-866C-6F3E-6046CA24E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lIns="91440" tIns="45720" rIns="91440" bIns="45720" anchor="ctr"/>
          <a:lstStyle/>
          <a:p>
            <a:r>
              <a:rPr lang="en-US"/>
              <a:t>Collage of Arts and Science - Chemistry</a:t>
            </a:r>
          </a:p>
        </p:txBody>
      </p:sp>
      <p:pic>
        <p:nvPicPr>
          <p:cNvPr id="6" name="Picture 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2E5F690C-B903-DEC1-6419-F1983654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744" y="3473555"/>
            <a:ext cx="4924525" cy="1546635"/>
          </a:xfrm>
          <a:prstGeom prst="rect">
            <a:avLst/>
          </a:prstGeom>
        </p:spPr>
      </p:pic>
      <p:pic>
        <p:nvPicPr>
          <p:cNvPr id="8" name="Picture 7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579D406A-4921-F682-ABA4-BB2F31AE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06" y="1186141"/>
            <a:ext cx="6118846" cy="1515578"/>
          </a:xfrm>
          <a:prstGeom prst="rect">
            <a:avLst/>
          </a:prstGeom>
        </p:spPr>
      </p:pic>
      <p:pic>
        <p:nvPicPr>
          <p:cNvPr id="10" name="Picture 9" descr="A black and white image of a equal sign&#10;&#10;Description automatically generated">
            <a:extLst>
              <a:ext uri="{FF2B5EF4-FFF2-40B4-BE49-F238E27FC236}">
                <a16:creationId xmlns:a16="http://schemas.microsoft.com/office/drawing/2014/main" id="{BFEE24E1-AA37-B0B7-0C5E-BE89368E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2" y="2494292"/>
            <a:ext cx="5593295" cy="838111"/>
          </a:xfrm>
          <a:prstGeom prst="rect">
            <a:avLst/>
          </a:prstGeom>
        </p:spPr>
      </p:pic>
      <p:pic>
        <p:nvPicPr>
          <p:cNvPr id="12" name="Picture 11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2F1AE15E-B243-4363-4383-5FD80641F4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915"/>
          <a:stretch/>
        </p:blipFill>
        <p:spPr>
          <a:xfrm>
            <a:off x="629189" y="3470456"/>
            <a:ext cx="4627533" cy="1424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1A838-2079-89DC-DEAB-59139CE79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95" y="4896411"/>
            <a:ext cx="8051680" cy="12449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3A4E80-B2CC-3BA3-5D24-5418ECC967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386" r="256" b="16049"/>
          <a:stretch/>
        </p:blipFill>
        <p:spPr>
          <a:xfrm>
            <a:off x="630009" y="1182992"/>
            <a:ext cx="4631523" cy="8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825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FFFFFF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contemporary_widescreen_sherman_template" id="{D0AEB385-A3DB-6B4E-AE24-B928EB54E0A4}" vid="{5EA8934D-A3DA-174A-BCA8-702608EE01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Householder Transformations: Tridiagonalization of Symmetric Matrices   Kevin Mesta    Sara Talebi</vt:lpstr>
      <vt:lpstr>Purpose of Householder Transformation</vt:lpstr>
      <vt:lpstr>Constructing the Householder Matrix</vt:lpstr>
      <vt:lpstr>Constructing the Householder Matrix</vt:lpstr>
      <vt:lpstr>An Example: 4×4 Matrix</vt:lpstr>
      <vt:lpstr>An Example: 4×4 Matrix</vt:lpstr>
      <vt:lpstr>Practice Problem</vt:lpstr>
      <vt:lpstr>Practice Problem</vt:lpstr>
      <vt:lpstr>Equation Slide</vt:lpstr>
      <vt:lpstr>References</vt:lpstr>
      <vt:lpstr>Householder Algorithm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Jonathan Murray French</dc:creator>
  <cp:revision>1</cp:revision>
  <dcterms:created xsi:type="dcterms:W3CDTF">2021-02-19T14:51:26Z</dcterms:created>
  <dcterms:modified xsi:type="dcterms:W3CDTF">2024-12-03T16:27:29Z</dcterms:modified>
</cp:coreProperties>
</file>