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 rtl="0"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184" autoAdjust="0"/>
  </p:normalViewPr>
  <p:slideViewPr>
    <p:cSldViewPr snapToGrid="0">
      <p:cViewPr varScale="1">
        <p:scale>
          <a:sx n="67" d="100"/>
          <a:sy n="67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2E588E-ED46-45E0-8209-2E47B27ADA71}" type="datetime1">
              <a:rPr lang="hu-HU" smtClean="0"/>
              <a:t>2022. 10. 25.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6986-1FCF-4831-8AD4-B0E9C2BDF18A}" type="datetime1">
              <a:rPr lang="hu-HU" smtClean="0"/>
              <a:pPr/>
              <a:t>2022. 10. 25.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17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02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84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8F733-D5DE-4BCB-B16B-91F5FCBDEF9D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57F0B8-1EC1-421A-A5DD-6A4A1E4A85E2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D7A55-FFB8-4C07-98A0-8F1FE33EF4FA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88951-ACFD-45B7-B178-A77CB5303AC6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EC48C-5C9D-44BF-8042-C03BDBF1B647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D6800-0A10-4E01-AC39-7A3443ACE8C9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96919-E359-48E8-80B8-1E6AD15509EA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54081-6FCF-4B67-A775-29A3EB4E3527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200B0-10E8-4707-BEAD-092E7EBAEEF5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Kattintson a mintacím stílusának szerkesztéséhez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C87D97E-3462-4841-84BD-D33982A05732}" type="datetime1">
              <a:rPr lang="hu-HU" noProof="0" smtClean="0"/>
              <a:t>2022. 10. 25.</a:t>
            </a:fld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kaggle.com/datasets/rajnathpatel/ner-data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157" y="1443057"/>
            <a:ext cx="7769352" cy="1804199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sz="8000" dirty="0">
                <a:solidFill>
                  <a:schemeClr val="bg1"/>
                </a:solidFill>
                <a:latin typeface="Times New Roman" panose="02020603050405020304" pitchFamily="18" charset="0"/>
              </a:rPr>
              <a:t>Mesterházi Marcell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hu-H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Szorgalmi HF bemutató 8. hét</a:t>
            </a:r>
          </a:p>
        </p:txBody>
      </p:sp>
      <p:pic>
        <p:nvPicPr>
          <p:cNvPr id="15" name="Ábra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Ábra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Ábra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Ábra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35" y="145465"/>
            <a:ext cx="8378529" cy="1325563"/>
          </a:xfrm>
        </p:spPr>
        <p:txBody>
          <a:bodyPr rtlCol="0"/>
          <a:lstStyle/>
          <a:p>
            <a:pPr rtl="0"/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Nagyobb adathalmaz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55" y="1253331"/>
            <a:ext cx="81509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Kerestem a megadott </a:t>
            </a: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dataset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mellé egy további adathalmazt is:</a:t>
            </a:r>
          </a:p>
          <a:p>
            <a:pPr rtl="0"/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Kaggle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: </a:t>
            </a:r>
            <a:r>
              <a:rPr lang="hu-HU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hlinkClick r:id="rId3"/>
              </a:rPr>
              <a:t>https://www.kaggle.com/datasets/rajnathpatel/ner-data</a:t>
            </a:r>
            <a:endParaRPr lang="hu-HU"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~48000 mondat(!)</a:t>
            </a:r>
          </a:p>
          <a:p>
            <a:pPr lvl="1" algn="just"/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Ugyanazokkal a TAG-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ekkel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rendelkezik, azonban másféle input, ezért először ezt alakítottam át</a:t>
            </a:r>
          </a:p>
          <a:p>
            <a:pPr lvl="1" algn="just"/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Így kaptam egy  56959 mondatú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df-et</a:t>
            </a:r>
            <a:endParaRPr lang="hu-HU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Csoport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</p:grpSp>
        <p:pic>
          <p:nvPicPr>
            <p:cNvPr id="11" name="Ábra 10" descr="Vágólap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3" name="Kép 12">
            <a:extLst>
              <a:ext uri="{FF2B5EF4-FFF2-40B4-BE49-F238E27FC236}">
                <a16:creationId xmlns:a16="http://schemas.microsoft.com/office/drawing/2014/main" id="{180051AB-D075-942C-1EF6-DBE6FB288F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183"/>
          <a:stretch/>
        </p:blipFill>
        <p:spPr>
          <a:xfrm>
            <a:off x="5293295" y="5118970"/>
            <a:ext cx="6885067" cy="173965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DE97788F-3B9D-CF2F-231A-9B93744A6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4" y="5028945"/>
            <a:ext cx="3524742" cy="1829055"/>
          </a:xfrm>
          <a:prstGeom prst="rect">
            <a:avLst/>
          </a:prstGeom>
        </p:spPr>
      </p:pic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92B7ACEA-9066-918A-20AB-5202744C0E2C}"/>
              </a:ext>
            </a:extLst>
          </p:cNvPr>
          <p:cNvSpPr/>
          <p:nvPr/>
        </p:nvSpPr>
        <p:spPr>
          <a:xfrm>
            <a:off x="3798483" y="5673723"/>
            <a:ext cx="1030937" cy="709423"/>
          </a:xfrm>
          <a:prstGeom prst="rightArrow">
            <a:avLst>
              <a:gd name="adj1" fmla="val 50000"/>
              <a:gd name="adj2" fmla="val 822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16ADEFF-57FE-2807-7679-9CE57EEE8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185" y="3287544"/>
            <a:ext cx="6736100" cy="1624696"/>
          </a:xfrm>
          <a:prstGeom prst="rect">
            <a:avLst/>
          </a:prstGeom>
        </p:spPr>
      </p:pic>
      <p:sp>
        <p:nvSpPr>
          <p:cNvPr id="19" name="Kereszt 18">
            <a:extLst>
              <a:ext uri="{FF2B5EF4-FFF2-40B4-BE49-F238E27FC236}">
                <a16:creationId xmlns:a16="http://schemas.microsoft.com/office/drawing/2014/main" id="{7BD3D744-E066-C19E-8305-82F3843455BD}"/>
              </a:ext>
            </a:extLst>
          </p:cNvPr>
          <p:cNvSpPr/>
          <p:nvPr/>
        </p:nvSpPr>
        <p:spPr>
          <a:xfrm>
            <a:off x="8601284" y="4666089"/>
            <a:ext cx="582560" cy="578392"/>
          </a:xfrm>
          <a:prstGeom prst="plus">
            <a:avLst>
              <a:gd name="adj" fmla="val 380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F298EA23-5180-0E95-257E-1CB3F1566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795" y="3806312"/>
            <a:ext cx="278168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279150"/>
            <a:ext cx="8607205" cy="1242964"/>
          </a:xfrm>
        </p:spPr>
        <p:txBody>
          <a:bodyPr rtlCol="0">
            <a:noAutofit/>
          </a:bodyPr>
          <a:lstStyle/>
          <a:p>
            <a:pPr rtl="0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Named Entity Recognition with BERT</a:t>
            </a:r>
            <a:endParaRPr lang="hu-HU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406946" y="1139678"/>
            <a:ext cx="5757462" cy="204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7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Bidirectional</a:t>
            </a: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hu-HU" sz="17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hu-HU" sz="17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Representations</a:t>
            </a: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7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Transformers</a:t>
            </a:r>
          </a:p>
          <a:p>
            <a:pPr marL="0" indent="0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u-HU" sz="17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2018-ban a Google kifejlesztett egy nagy teljesítményű </a:t>
            </a:r>
            <a:r>
              <a:rPr lang="hu-HU" sz="17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</a:t>
            </a: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-alapú gépi tanulási modellt NLP-alkalmazásokhoz, amely különböző benchmark-adathalmazokban felülmúlja a korábbi nyelvi modelleket.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u-HU" sz="17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Csoport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 dirty="0"/>
              </a:p>
            </p:txBody>
          </p:sp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 dirty="0"/>
              </a:p>
            </p:txBody>
          </p:sp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 dirty="0"/>
              </a:p>
            </p:txBody>
          </p:sp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 dirty="0"/>
              </a:p>
            </p:txBody>
          </p:sp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 dirty="0"/>
              </a:p>
            </p:txBody>
          </p:sp>
        </p:grpSp>
        <p:pic>
          <p:nvPicPr>
            <p:cNvPr id="11" name="Ábra 10" descr="Palac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pic>
        <p:nvPicPr>
          <p:cNvPr id="12" name="Kép 11">
            <a:extLst>
              <a:ext uri="{FF2B5EF4-FFF2-40B4-BE49-F238E27FC236}">
                <a16:creationId xmlns:a16="http://schemas.microsoft.com/office/drawing/2014/main" id="{98788BD4-EE87-AEEF-942F-24D995B5A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59" y="3432882"/>
            <a:ext cx="5970048" cy="168607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B38A593-8413-5560-CF3F-9017792F8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823724" y="3149137"/>
            <a:ext cx="2964151" cy="4095750"/>
          </a:xfrm>
          <a:prstGeom prst="rect">
            <a:avLst/>
          </a:prstGeom>
        </p:spPr>
      </p:pic>
      <p:sp>
        <p:nvSpPr>
          <p:cNvPr id="18" name="Tartalom helye 2">
            <a:extLst>
              <a:ext uri="{FF2B5EF4-FFF2-40B4-BE49-F238E27FC236}">
                <a16:creationId xmlns:a16="http://schemas.microsoft.com/office/drawing/2014/main" id="{26FC2389-DB19-49CB-CFB2-4E4D6E37A2C5}"/>
              </a:ext>
            </a:extLst>
          </p:cNvPr>
          <p:cNvSpPr txBox="1">
            <a:spLocks/>
          </p:cNvSpPr>
          <p:nvPr/>
        </p:nvSpPr>
        <p:spPr>
          <a:xfrm>
            <a:off x="194359" y="5248671"/>
            <a:ext cx="1237376" cy="44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7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Tokenizer</a:t>
            </a:r>
            <a:r>
              <a:rPr lang="hu-HU" sz="17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u-HU" sz="17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27CFCB4A-3B53-A910-15A2-56D8ED9A9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71" y="5831377"/>
            <a:ext cx="5844232" cy="440861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0DD56B21-D5ED-B8AC-24B7-1A89AF471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56" y="1459936"/>
            <a:ext cx="2454450" cy="18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BERT base model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HuggingFace</a:t>
            </a:r>
            <a:endParaRPr lang="hu-HU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Pretrained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BERT </a:t>
            </a: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használata:</a:t>
            </a:r>
          </a:p>
          <a:p>
            <a:pPr rtl="0">
              <a:lnSpc>
                <a:spcPct val="100000"/>
              </a:lnSpc>
            </a:pPr>
            <a:endParaRPr lang="hu-HU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hu-HU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epochs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kb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órán át tanult, sajnos csak 2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-hal tudtam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futattni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87%</a:t>
            </a:r>
            <a:endParaRPr lang="hu-HU"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hu-HU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Csoport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</p:grpSp>
        <p:pic>
          <p:nvPicPr>
            <p:cNvPr id="11" name="Ábra 10" descr="Mikroszkóp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Kép 12">
            <a:extLst>
              <a:ext uri="{FF2B5EF4-FFF2-40B4-BE49-F238E27FC236}">
                <a16:creationId xmlns:a16="http://schemas.microsoft.com/office/drawing/2014/main" id="{929CEA04-10C4-BCA3-F962-8BA0B44D0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156" y="1943918"/>
            <a:ext cx="8196076" cy="4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87" y="2506662"/>
            <a:ext cx="8378529" cy="435133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Teszt1: min és </a:t>
            </a: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nélküli F1 átlag: 0.708</a:t>
            </a:r>
          </a:p>
          <a:p>
            <a:pPr rtl="0">
              <a:lnSpc>
                <a:spcPct val="100000"/>
              </a:lnSpc>
            </a:pP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Teszt2: min és </a:t>
            </a:r>
            <a:r>
              <a:rPr lang="hu-HU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hu-HU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nélküli F1 átlag: 0.691</a:t>
            </a:r>
          </a:p>
        </p:txBody>
      </p: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Csoport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u-HU"/>
              </a:p>
            </p:txBody>
          </p:sp>
        </p:grpSp>
        <p:pic>
          <p:nvPicPr>
            <p:cNvPr id="12" name="Ábra 11" descr="Kémcsövek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058_TF33787325_Win32" id="{2AE5B7CA-6098-4654-B205-8F9C15B08F6F}" vid="{C00F9176-289A-43FA-A9A6-8D256B5C32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Laborbiztonság</Template>
  <TotalTime>65</TotalTime>
  <Words>155</Words>
  <Application>Microsoft Office PowerPoint</Application>
  <PresentationFormat>Szélesvásznú</PresentationFormat>
  <Paragraphs>28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Office-téma</vt:lpstr>
      <vt:lpstr>Mesterházi Marcell</vt:lpstr>
      <vt:lpstr>Nagyobb adathalmaz használata</vt:lpstr>
      <vt:lpstr>Named Entity Recognition with BERT</vt:lpstr>
      <vt:lpstr>BERT base model from HuggingFace</vt:lpstr>
      <vt:lpstr>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Mesterházi Marcell</dc:title>
  <dc:creator>Mesterházi Marcell</dc:creator>
  <cp:lastModifiedBy>Mesterházi Marcell</cp:lastModifiedBy>
  <cp:revision>9</cp:revision>
  <dcterms:created xsi:type="dcterms:W3CDTF">2022-10-24T20:02:37Z</dcterms:created>
  <dcterms:modified xsi:type="dcterms:W3CDTF">2022-10-25T13:01:10Z</dcterms:modified>
</cp:coreProperties>
</file>