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F75E0DC-4AEA-4FF8-A05F-90813D5E13F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DHM Graficas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FB0B082-E7B9-4B9B-A8DF-E7DC36E1C50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19.08.23 21:04:42 CEST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B393F51-1E6B-408F-A67F-58D0161259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2023-08-19T19:04:43Z</dcterms:created>
  <dcterms:modified xsi:type="dcterms:W3CDTF">2023-08-19T19:04:43Z</dcterms:modified>
</cp:coreProperties>
</file>