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A45B1E-720B-4755-AF0C-ADE6F2D3CD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Futurium Graficas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F76956-20E1-4174-8149-51E3E0F20B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19.08.23 21:01:11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FA83D11-82B0-4319-8471-851ECFF3A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2023-08-19T19:01:11Z</dcterms:created>
  <dcterms:modified xsi:type="dcterms:W3CDTF">2023-08-19T19:01:11Z</dcterms:modified>
</cp:coreProperties>
</file>