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9817C-3AF0-4813-A869-24F9A9241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E20337-D55A-4C29-9F22-2E7FC7962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FEBD01-78FD-44A7-94C0-452CF346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16B4-6FB9-43AD-BA2A-C982E85460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49FF49-C5F4-44C9-9058-8A9CBBF6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BE62F5-3D93-4D40-A5D0-F9AE0E36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2580-C1F2-46FC-90FA-9112A7E89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64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46D1F-CBC7-451C-8994-A520D712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E0450F-9580-481C-8752-7512BF3C7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BFDEEF-BC3B-4232-BACE-05CF3FD2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16B4-6FB9-43AD-BA2A-C982E85460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E1BC0F-38B2-4530-B78A-A911750F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23ED3-8AEF-4A09-B15D-3C86E554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2580-C1F2-46FC-90FA-9112A7E89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94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1456D7-DEF8-4998-9897-1274668B2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EA9B77-4D46-4532-BC7C-A2D3DD43C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3BDD2-0815-4360-AD68-5C22364D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16B4-6FB9-43AD-BA2A-C982E85460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B515C-6F1B-4BAC-B6F0-7C6A8408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0B251B-BE4C-4E50-886F-D8EB090F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2580-C1F2-46FC-90FA-9112A7E89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34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78335-C08C-4D69-B1AF-6AD4A96E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607B75-B3BE-4CB5-BD15-A84E7C6E9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324A5E-FE17-4B36-9FB0-CDEA4171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16B4-6FB9-43AD-BA2A-C982E85460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17D0C2-8D8D-4ABB-A4CD-ED08B812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F0A51-4C3E-4BAD-A5D8-CDF62340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2580-C1F2-46FC-90FA-9112A7E89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64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E2B06-5D95-4FCC-BE7F-266F004D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7DC0E9-01A0-4F5D-922D-346985996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37B74D-5E7B-4307-BA10-1D24D06B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16B4-6FB9-43AD-BA2A-C982E85460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FE080-A6BC-4280-B3EA-3A700CDB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DF6A65-030B-434A-A73E-4F83571D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2580-C1F2-46FC-90FA-9112A7E89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3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41380-F9F0-4578-95C1-AFDE8377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8AE302-B5CE-4E59-B918-EE69A5621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DAF133-BB9F-4650-99E6-963336829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257430-BDE0-4C08-AEEF-584387F7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16B4-6FB9-43AD-BA2A-C982E85460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824C99-18C9-43FD-A314-0CEACA07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44AC72-3170-4B49-BCCB-2C0CE00F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2580-C1F2-46FC-90FA-9112A7E89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03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6A523-0694-4CD2-A755-44ACAF29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12BC50-E986-4D81-87D3-05093A7D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AA02A3-CCE2-4ADF-88D4-CD441FC76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456B2B-6CB2-4C8C-87CE-3DF338589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3F66FB-F5DA-4826-A725-B242FBBA5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3EF31A-316B-40BE-A99C-928A8301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16B4-6FB9-43AD-BA2A-C982E85460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698EF8-3B51-4E35-A3C4-F6AB7209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F6EF61-1528-4ED5-B60C-689D0AE7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2580-C1F2-46FC-90FA-9112A7E89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65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9BD21-BBBC-4006-8AE4-2291E98E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6E6EA7-AD02-4238-BE9E-F2CA8CCB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16B4-6FB9-43AD-BA2A-C982E85460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870A09-B595-41F6-8CA4-A6E81906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8ADC72-5BCC-4255-8928-DDE1726B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2580-C1F2-46FC-90FA-9112A7E89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23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74AD46-15D5-4542-AB5A-C154964B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16B4-6FB9-43AD-BA2A-C982E85460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DD12B6-6EE0-4E25-B239-822F44BD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A92047-83BB-4367-8D1A-401B6DB0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2580-C1F2-46FC-90FA-9112A7E89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65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12A94-C762-46A1-BC19-F75E03F9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796911-EF2C-482D-A70B-374E7153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839126-BC6B-4F39-A4F0-6F9B3BE3B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530A2D-82AE-47B9-8F04-9E40F596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16B4-6FB9-43AD-BA2A-C982E85460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77829D-7767-4B16-B89B-9DBE7E1B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F987C5-C261-46A6-A314-D673FD53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2580-C1F2-46FC-90FA-9112A7E89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78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B2445-DB44-4984-B65E-3198FCAB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5EEB9E-5CB0-47A6-990C-91F9C2941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11DA62-8909-4250-87D2-D6FB4CEE0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0DDE07-6DEB-495E-83C2-AAD68623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16B4-6FB9-43AD-BA2A-C982E85460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42530C-3757-477D-A935-EC98AFA6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30655A-A769-400D-8CE5-9EBAC126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2580-C1F2-46FC-90FA-9112A7E89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85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5B70A-A2FD-47F9-8C15-1B897CE8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CFB51C-0827-4864-8AAE-EE461A474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691CC7-99B0-4726-8B66-0CB5E9479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C16B4-6FB9-43AD-BA2A-C982E85460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239E2D-5248-406A-9925-4CB2DEEED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E0C7AF-B148-4A51-BBEE-823E9EF9C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2580-C1F2-46FC-90FA-9112A7E89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27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98B87-3E63-4911-A224-77170DEA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9088"/>
            <a:ext cx="9144000" cy="23876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Игра на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Змейка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E877B3-32B1-42DC-A7D5-95FFF589A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20829"/>
            <a:ext cx="9144000" cy="637171"/>
          </a:xfrm>
        </p:spPr>
        <p:txBody>
          <a:bodyPr/>
          <a:lstStyle/>
          <a:p>
            <a:r>
              <a:rPr lang="ru-RU" dirty="0"/>
              <a:t>Проект подготовила Сундукова Ксения</a:t>
            </a:r>
          </a:p>
        </p:txBody>
      </p:sp>
    </p:spTree>
    <p:extLst>
      <p:ext uri="{BB962C8B-B14F-4D97-AF65-F5344CB8AC3E}">
        <p14:creationId xmlns:p14="http://schemas.microsoft.com/office/powerpoint/2010/main" val="142997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20C8EB-6FA0-45C3-B6D7-9EEE2F0AF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57" y="542109"/>
            <a:ext cx="10515600" cy="20333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Игра имеет простую концепцию.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Сперва Вас встречает удобное меню с двумя кнопками (выход и начало игры).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Выбранная кнопка помечается ярко-зелёным цветом.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ADB1EC-4B3D-4C4D-BDD5-86310B1F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57" y="2575420"/>
            <a:ext cx="5163760" cy="31701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1BCACE-17A8-4855-82E3-83AD19519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26" y="2575419"/>
            <a:ext cx="5139373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6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2DE182F-8463-4F50-955E-2D4C848D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86" y="1228066"/>
            <a:ext cx="6236515" cy="56299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Необходимо собирать красные квадратики (еду, благодаря которой змейка будет расти)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Змейка движется автоматически и поворачивается от нажатия на стрелочки или клавиши </a:t>
            </a:r>
            <a:r>
              <a:rPr lang="en-US" dirty="0"/>
              <a:t>“a”, “w”, “d”, “s”</a:t>
            </a:r>
            <a:r>
              <a:rPr lang="ru-RU" dirty="0"/>
              <a:t> на клавиатуре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отслеживания хода игры, в левой верхней части окна расположен счёт (кол-во съеденных частичек 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2734C6-8668-43DC-9A54-7F5C6078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14" y="2066121"/>
            <a:ext cx="4828919" cy="29606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9D32EE-BE3F-490B-9054-E1743CFB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305" y="2881924"/>
            <a:ext cx="1694835" cy="1329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FB19C-10DB-4232-8960-28512D0821D5}"/>
              </a:ext>
            </a:extLst>
          </p:cNvPr>
          <p:cNvSpPr txBox="1"/>
          <p:nvPr/>
        </p:nvSpPr>
        <p:spPr>
          <a:xfrm>
            <a:off x="2860646" y="142612"/>
            <a:ext cx="630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Правила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937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3BF1B-2253-424A-A4CE-2BDF9C01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725"/>
          </a:xfrm>
        </p:spPr>
        <p:txBody>
          <a:bodyPr/>
          <a:lstStyle/>
          <a:p>
            <a:pPr algn="ctr"/>
            <a:r>
              <a:rPr lang="ru-RU" dirty="0"/>
              <a:t>Правила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581A4-0D3E-4BD2-BF46-EF032B7A1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080" y="1006272"/>
            <a:ext cx="9009775" cy="45552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Проигрыш наступает в случае, если</a:t>
            </a:r>
          </a:p>
          <a:p>
            <a:pPr marL="971550" lvl="1" indent="-514350">
              <a:buFont typeface="+mj-lt"/>
              <a:buAutoNum type="romanUcPeriod"/>
            </a:pPr>
            <a:r>
              <a:rPr lang="ru-RU" dirty="0"/>
              <a:t>Змейка столкнулась с границами игрового окна</a:t>
            </a:r>
          </a:p>
          <a:p>
            <a:pPr marL="971550" lvl="1" indent="-514350">
              <a:buFont typeface="+mj-lt"/>
              <a:buAutoNum type="romanUcPeriod"/>
            </a:pPr>
            <a:r>
              <a:rPr lang="ru-RU" dirty="0"/>
              <a:t>Столкнулась сама с собой (</a:t>
            </a:r>
            <a:r>
              <a:rPr lang="ru-RU" dirty="0" err="1"/>
              <a:t>закольцевалась</a:t>
            </a:r>
            <a:r>
              <a:rPr lang="ru-RU" dirty="0"/>
              <a:t>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При окончании игры выводится соответствующая надпись и итоговый счёт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97C466-EC65-45B3-AF00-8D49CE86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75" y="3429000"/>
            <a:ext cx="4828450" cy="29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0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121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Тема Office</vt:lpstr>
      <vt:lpstr>Игра на Pygame  “Змейка”</vt:lpstr>
      <vt:lpstr>Презентация PowerPoint</vt:lpstr>
      <vt:lpstr>Презентация PowerPoint</vt:lpstr>
      <vt:lpstr>Правила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Ксюша</dc:creator>
  <cp:lastModifiedBy>Ксюша</cp:lastModifiedBy>
  <cp:revision>9</cp:revision>
  <dcterms:created xsi:type="dcterms:W3CDTF">2020-02-05T19:38:36Z</dcterms:created>
  <dcterms:modified xsi:type="dcterms:W3CDTF">2020-02-05T21:55:17Z</dcterms:modified>
</cp:coreProperties>
</file>