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7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5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8EDF-AB38-452C-8AF8-FE560164462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ABBD-AA0B-4F31-9006-484684E3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2339357" y="0"/>
            <a:ext cx="9852643" cy="687377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20"/>
              <a:gd name="connsiteX1" fmla="*/ 2000 w 10000"/>
              <a:gd name="connsiteY1" fmla="*/ 0 h 10020"/>
              <a:gd name="connsiteX2" fmla="*/ 10000 w 10000"/>
              <a:gd name="connsiteY2" fmla="*/ 0 h 10020"/>
              <a:gd name="connsiteX3" fmla="*/ 9942 w 10000"/>
              <a:gd name="connsiteY3" fmla="*/ 10020 h 10020"/>
              <a:gd name="connsiteX4" fmla="*/ 0 w 10000"/>
              <a:gd name="connsiteY4" fmla="*/ 10000 h 10020"/>
              <a:gd name="connsiteX0" fmla="*/ 0 w 10000"/>
              <a:gd name="connsiteY0" fmla="*/ 10000 h 10020"/>
              <a:gd name="connsiteX1" fmla="*/ 5309 w 10000"/>
              <a:gd name="connsiteY1" fmla="*/ 20 h 10020"/>
              <a:gd name="connsiteX2" fmla="*/ 10000 w 10000"/>
              <a:gd name="connsiteY2" fmla="*/ 0 h 10020"/>
              <a:gd name="connsiteX3" fmla="*/ 9942 w 10000"/>
              <a:gd name="connsiteY3" fmla="*/ 10020 h 10020"/>
              <a:gd name="connsiteX4" fmla="*/ 0 w 10000"/>
              <a:gd name="connsiteY4" fmla="*/ 10000 h 10020"/>
              <a:gd name="connsiteX0" fmla="*/ 0 w 10000"/>
              <a:gd name="connsiteY0" fmla="*/ 10000 h 10000"/>
              <a:gd name="connsiteX1" fmla="*/ 5309 w 10000"/>
              <a:gd name="connsiteY1" fmla="*/ 20 h 10000"/>
              <a:gd name="connsiteX2" fmla="*/ 10000 w 10000"/>
              <a:gd name="connsiteY2" fmla="*/ 0 h 10000"/>
              <a:gd name="connsiteX3" fmla="*/ 9991 w 10000"/>
              <a:gd name="connsiteY3" fmla="*/ 9999 h 10000"/>
              <a:gd name="connsiteX4" fmla="*/ 0 w 10000"/>
              <a:gd name="connsiteY4" fmla="*/ 10000 h 10000"/>
              <a:gd name="connsiteX0" fmla="*/ 0 w 10000"/>
              <a:gd name="connsiteY0" fmla="*/ 10001 h 10001"/>
              <a:gd name="connsiteX1" fmla="*/ 5309 w 10000"/>
              <a:gd name="connsiteY1" fmla="*/ 0 h 10001"/>
              <a:gd name="connsiteX2" fmla="*/ 10000 w 10000"/>
              <a:gd name="connsiteY2" fmla="*/ 1 h 10001"/>
              <a:gd name="connsiteX3" fmla="*/ 9991 w 10000"/>
              <a:gd name="connsiteY3" fmla="*/ 10000 h 10001"/>
              <a:gd name="connsiteX4" fmla="*/ 0 w 10000"/>
              <a:gd name="connsiteY4" fmla="*/ 10001 h 10001"/>
              <a:gd name="connsiteX0" fmla="*/ 0 w 16861"/>
              <a:gd name="connsiteY0" fmla="*/ 10042 h 10042"/>
              <a:gd name="connsiteX1" fmla="*/ 12170 w 16861"/>
              <a:gd name="connsiteY1" fmla="*/ 0 h 10042"/>
              <a:gd name="connsiteX2" fmla="*/ 16861 w 16861"/>
              <a:gd name="connsiteY2" fmla="*/ 1 h 10042"/>
              <a:gd name="connsiteX3" fmla="*/ 16852 w 16861"/>
              <a:gd name="connsiteY3" fmla="*/ 10000 h 10042"/>
              <a:gd name="connsiteX4" fmla="*/ 0 w 16861"/>
              <a:gd name="connsiteY4" fmla="*/ 10042 h 10042"/>
              <a:gd name="connsiteX0" fmla="*/ 0 w 16861"/>
              <a:gd name="connsiteY0" fmla="*/ 10024 h 10024"/>
              <a:gd name="connsiteX1" fmla="*/ 12170 w 16861"/>
              <a:gd name="connsiteY1" fmla="*/ 0 h 10024"/>
              <a:gd name="connsiteX2" fmla="*/ 16861 w 16861"/>
              <a:gd name="connsiteY2" fmla="*/ 1 h 10024"/>
              <a:gd name="connsiteX3" fmla="*/ 16852 w 16861"/>
              <a:gd name="connsiteY3" fmla="*/ 10000 h 10024"/>
              <a:gd name="connsiteX4" fmla="*/ 0 w 16861"/>
              <a:gd name="connsiteY4" fmla="*/ 10024 h 10024"/>
              <a:gd name="connsiteX0" fmla="*/ 0 w 16861"/>
              <a:gd name="connsiteY0" fmla="*/ 10024 h 10024"/>
              <a:gd name="connsiteX1" fmla="*/ 12170 w 16861"/>
              <a:gd name="connsiteY1" fmla="*/ 0 h 10024"/>
              <a:gd name="connsiteX2" fmla="*/ 16861 w 16861"/>
              <a:gd name="connsiteY2" fmla="*/ 1 h 10024"/>
              <a:gd name="connsiteX3" fmla="*/ 16831 w 16861"/>
              <a:gd name="connsiteY3" fmla="*/ 10000 h 10024"/>
              <a:gd name="connsiteX4" fmla="*/ 0 w 16861"/>
              <a:gd name="connsiteY4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1" h="10024">
                <a:moveTo>
                  <a:pt x="0" y="10024"/>
                </a:moveTo>
                <a:lnTo>
                  <a:pt x="12170" y="0"/>
                </a:lnTo>
                <a:lnTo>
                  <a:pt x="16861" y="1"/>
                </a:lnTo>
                <a:cubicBezTo>
                  <a:pt x="16842" y="3341"/>
                  <a:pt x="16850" y="6660"/>
                  <a:pt x="16831" y="10000"/>
                </a:cubicBezTo>
                <a:lnTo>
                  <a:pt x="0" y="10024"/>
                </a:lnTo>
                <a:close/>
              </a:path>
            </a:pathLst>
          </a:custGeom>
          <a:solidFill>
            <a:srgbClr val="274A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7671" y="614149"/>
            <a:ext cx="11450472" cy="600501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Mestry</dc:creator>
  <cp:lastModifiedBy>Aditya Mestry</cp:lastModifiedBy>
  <cp:revision>1</cp:revision>
  <dcterms:created xsi:type="dcterms:W3CDTF">2022-08-17T06:54:04Z</dcterms:created>
  <dcterms:modified xsi:type="dcterms:W3CDTF">2022-08-17T06:54:23Z</dcterms:modified>
</cp:coreProperties>
</file>