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F6A"/>
    <a:srgbClr val="E3E4E8"/>
    <a:srgbClr val="D6D6E4"/>
    <a:srgbClr val="000066"/>
    <a:srgbClr val="FC9F01"/>
    <a:srgbClr val="00AF2E"/>
    <a:srgbClr val="00AF92"/>
    <a:srgbClr val="253B52"/>
    <a:srgbClr val="FEBA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1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8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CDA24-B1AA-4C0A-98B1-E2737710B0F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4726-9E3C-4195-AAFB-30CB51637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727055">
            <a:off x="9997321" y="-968092"/>
            <a:ext cx="3634734" cy="2498251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 rot="18786664">
            <a:off x="-3560932" y="-356327"/>
            <a:ext cx="8155377" cy="5390541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rot="2722551">
            <a:off x="1969952" y="-3540589"/>
            <a:ext cx="6060758" cy="5833929"/>
          </a:xfrm>
          <a:prstGeom prst="roundRect">
            <a:avLst/>
          </a:prstGeom>
          <a:solidFill>
            <a:srgbClr val="25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rot="2722551">
            <a:off x="7913169" y="-1078135"/>
            <a:ext cx="3239918" cy="3082388"/>
          </a:xfrm>
          <a:prstGeom prst="roundRect">
            <a:avLst/>
          </a:prstGeom>
          <a:solidFill>
            <a:srgbClr val="25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rot="2722551">
            <a:off x="7804226" y="-1952679"/>
            <a:ext cx="3239918" cy="30823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22551">
            <a:off x="4633984" y="-68513"/>
            <a:ext cx="2422249" cy="1579844"/>
          </a:xfrm>
          <a:prstGeom prst="round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2592819">
            <a:off x="2415440" y="227168"/>
            <a:ext cx="275676" cy="8111109"/>
          </a:xfrm>
          <a:prstGeom prst="rect">
            <a:avLst/>
          </a:prstGeom>
          <a:gradFill flip="none" rotWithShape="1">
            <a:gsLst>
              <a:gs pos="2000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 rot="2722551">
            <a:off x="4506919" y="-941274"/>
            <a:ext cx="2403641" cy="17045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132430" y="3788658"/>
            <a:ext cx="56355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 smtClean="0">
                <a:solidFill>
                  <a:srgbClr val="253B5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Jupiter Junior College</a:t>
            </a:r>
            <a:endParaRPr lang="en-IN" sz="3200" b="1" dirty="0">
              <a:solidFill>
                <a:srgbClr val="253B5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32430" y="4582983"/>
            <a:ext cx="5760000" cy="8067"/>
          </a:xfrm>
          <a:prstGeom prst="line">
            <a:avLst/>
          </a:prstGeom>
          <a:ln>
            <a:solidFill>
              <a:srgbClr val="253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0350" y="4838700"/>
            <a:ext cx="520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 smtClean="0">
                <a:solidFill>
                  <a:srgbClr val="F9B10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TOWARDS SUCCESS</a:t>
            </a:r>
            <a:endParaRPr lang="en-IN" sz="2000" dirty="0">
              <a:solidFill>
                <a:srgbClr val="F9B10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30658" y="2760935"/>
            <a:ext cx="1773927" cy="1752799"/>
          </a:xfrm>
          <a:prstGeom prst="ellipse">
            <a:avLst/>
          </a:prstGeom>
          <a:solidFill>
            <a:srgbClr val="F9B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80" y="2981702"/>
            <a:ext cx="1344023" cy="1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727055">
            <a:off x="9997321" y="-968092"/>
            <a:ext cx="3634734" cy="2498251"/>
          </a:xfrm>
          <a:prstGeom prst="rect">
            <a:avLst/>
          </a:prstGeom>
          <a:gradFill>
            <a:gsLst>
              <a:gs pos="0">
                <a:srgbClr val="FEBA33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 rot="18786664">
            <a:off x="-3560932" y="-356327"/>
            <a:ext cx="8155377" cy="5390541"/>
          </a:xfrm>
          <a:prstGeom prst="rect">
            <a:avLst/>
          </a:prstGeom>
          <a:gradFill>
            <a:gsLst>
              <a:gs pos="0">
                <a:srgbClr val="FEBA33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rot="2722551">
            <a:off x="1969952" y="-3540589"/>
            <a:ext cx="6060758" cy="5833929"/>
          </a:xfrm>
          <a:prstGeom prst="roundRect">
            <a:avLst/>
          </a:prstGeom>
          <a:solidFill>
            <a:srgbClr val="25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rot="2722551">
            <a:off x="7913169" y="-1078135"/>
            <a:ext cx="3239918" cy="3082388"/>
          </a:xfrm>
          <a:prstGeom prst="roundRect">
            <a:avLst/>
          </a:prstGeom>
          <a:solidFill>
            <a:srgbClr val="25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rot="2722551">
            <a:off x="7804226" y="-1952679"/>
            <a:ext cx="3239918" cy="30823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22551">
            <a:off x="4633984" y="-68513"/>
            <a:ext cx="2422249" cy="1579844"/>
          </a:xfrm>
          <a:prstGeom prst="round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2592819">
            <a:off x="2415440" y="227168"/>
            <a:ext cx="275676" cy="8111109"/>
          </a:xfrm>
          <a:prstGeom prst="rect">
            <a:avLst/>
          </a:prstGeom>
          <a:gradFill flip="none" rotWithShape="1">
            <a:gsLst>
              <a:gs pos="0">
                <a:srgbClr val="FEBA33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 rot="2722551">
            <a:off x="4506919" y="-941274"/>
            <a:ext cx="2403641" cy="17045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132430" y="3788658"/>
            <a:ext cx="56355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 smtClean="0">
                <a:solidFill>
                  <a:srgbClr val="262626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Jupiter Junior College</a:t>
            </a:r>
            <a:endParaRPr lang="en-IN" sz="3200" b="1" dirty="0">
              <a:solidFill>
                <a:srgbClr val="262626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32430" y="4582983"/>
            <a:ext cx="5760000" cy="8067"/>
          </a:xfrm>
          <a:prstGeom prst="line">
            <a:avLst/>
          </a:prstGeom>
          <a:ln w="254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0350" y="4838700"/>
            <a:ext cx="520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spc="800" dirty="0" smtClean="0">
                <a:solidFill>
                  <a:srgbClr val="F9B10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TOWARDS SUCCESS</a:t>
            </a:r>
            <a:endParaRPr lang="en-IN" sz="2000" spc="800" dirty="0">
              <a:solidFill>
                <a:srgbClr val="F9B10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30658" y="2760935"/>
            <a:ext cx="1773927" cy="1752799"/>
          </a:xfrm>
          <a:prstGeom prst="ellipse">
            <a:avLst/>
          </a:prstGeom>
          <a:solidFill>
            <a:srgbClr val="FEB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80" y="2981702"/>
            <a:ext cx="1344023" cy="1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727055">
            <a:off x="9997321" y="-968092"/>
            <a:ext cx="3634734" cy="2498251"/>
          </a:xfrm>
          <a:prstGeom prst="rect">
            <a:avLst/>
          </a:prstGeom>
          <a:gradFill>
            <a:gsLst>
              <a:gs pos="0">
                <a:srgbClr val="00AF2E"/>
              </a:gs>
              <a:gs pos="100000">
                <a:srgbClr val="80B91B"/>
              </a:gs>
              <a:gs pos="10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 rot="18786664">
            <a:off x="-3560932" y="-356327"/>
            <a:ext cx="8155377" cy="5390541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0">
                <a:srgbClr val="00AF2E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 rot="2722551">
            <a:off x="1969952" y="-3540589"/>
            <a:ext cx="6060758" cy="5833929"/>
          </a:xfrm>
          <a:prstGeom prst="roundRect">
            <a:avLst/>
          </a:prstGeom>
          <a:solidFill>
            <a:srgbClr val="FC9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rot="2722551">
            <a:off x="7913169" y="-1078135"/>
            <a:ext cx="3239918" cy="3082388"/>
          </a:xfrm>
          <a:prstGeom prst="roundRect">
            <a:avLst/>
          </a:prstGeom>
          <a:solidFill>
            <a:srgbClr val="FC9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rot="2722551">
            <a:off x="7804226" y="-1952679"/>
            <a:ext cx="3239918" cy="30823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22551">
            <a:off x="4633984" y="-68513"/>
            <a:ext cx="2422249" cy="1579844"/>
          </a:xfrm>
          <a:prstGeom prst="roundRect">
            <a:avLst/>
          </a:prstGeom>
          <a:gradFill>
            <a:gsLst>
              <a:gs pos="100000">
                <a:srgbClr val="00AF2E"/>
              </a:gs>
              <a:gs pos="10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2592819">
            <a:off x="2415440" y="227168"/>
            <a:ext cx="275676" cy="8111109"/>
          </a:xfrm>
          <a:prstGeom prst="rect">
            <a:avLst/>
          </a:prstGeom>
          <a:gradFill flip="none" rotWithShape="1">
            <a:gsLst>
              <a:gs pos="100000">
                <a:srgbClr val="00AF2E"/>
              </a:gs>
              <a:gs pos="10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 rot="2722551">
            <a:off x="4506919" y="-941274"/>
            <a:ext cx="2403641" cy="17045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132430" y="3788658"/>
            <a:ext cx="56355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 smtClean="0">
                <a:solidFill>
                  <a:srgbClr val="000066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Jupiter Junior College</a:t>
            </a:r>
            <a:endParaRPr lang="en-IN" sz="3200" b="1" dirty="0">
              <a:solidFill>
                <a:srgbClr val="000066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32430" y="4582983"/>
            <a:ext cx="5760000" cy="8067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0350" y="4838700"/>
            <a:ext cx="5204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spc="800" dirty="0" smtClean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TOWARDS SUCCESS</a:t>
            </a:r>
            <a:endParaRPr lang="en-IN" sz="2000" spc="800" dirty="0">
              <a:solidFill>
                <a:srgbClr val="00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30658" y="2760935"/>
            <a:ext cx="1773927" cy="1752799"/>
          </a:xfrm>
          <a:prstGeom prst="ellipse">
            <a:avLst/>
          </a:prstGeom>
          <a:solidFill>
            <a:srgbClr val="FC9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80" y="2981702"/>
            <a:ext cx="1344023" cy="13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2790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nual Input 2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736 w 10000"/>
              <a:gd name="connsiteY0" fmla="*/ 64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36 w 10000"/>
              <a:gd name="connsiteY4" fmla="*/ 6400 h 10000"/>
              <a:gd name="connsiteX0" fmla="*/ 1736 w 10000"/>
              <a:gd name="connsiteY0" fmla="*/ 6400 h 10000"/>
              <a:gd name="connsiteX1" fmla="*/ 7586 w 10000"/>
              <a:gd name="connsiteY1" fmla="*/ 4152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736 w 10000"/>
              <a:gd name="connsiteY5" fmla="*/ 6400 h 10000"/>
              <a:gd name="connsiteX0" fmla="*/ 2400 w 10000"/>
              <a:gd name="connsiteY0" fmla="*/ 6514 h 10000"/>
              <a:gd name="connsiteX1" fmla="*/ 7586 w 10000"/>
              <a:gd name="connsiteY1" fmla="*/ 4152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400 w 10000"/>
              <a:gd name="connsiteY5" fmla="*/ 65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2400" y="6514"/>
                </a:moveTo>
                <a:cubicBezTo>
                  <a:pt x="4025" y="5251"/>
                  <a:pt x="5961" y="5415"/>
                  <a:pt x="7586" y="4152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2400" y="6514"/>
                </a:lnTo>
                <a:close/>
              </a:path>
            </a:pathLst>
          </a:custGeom>
          <a:solidFill>
            <a:srgbClr val="D6D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-506438" y="-562708"/>
            <a:ext cx="3770141" cy="2996418"/>
          </a:xfrm>
          <a:prstGeom prst="ellipse">
            <a:avLst/>
          </a:prstGeom>
          <a:solidFill>
            <a:srgbClr val="4FB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Mestry</dc:creator>
  <cp:lastModifiedBy>Aditya Mestry</cp:lastModifiedBy>
  <cp:revision>13</cp:revision>
  <dcterms:created xsi:type="dcterms:W3CDTF">2022-08-09T07:00:35Z</dcterms:created>
  <dcterms:modified xsi:type="dcterms:W3CDTF">2022-08-10T13:59:02Z</dcterms:modified>
</cp:coreProperties>
</file>