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44712-5781-4DB4-B740-8F06CF7BD21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DA95F-845E-430A-8E16-4F5BE458B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2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960B-CAA6-4F48-B7AA-7C852F09FBFA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D1A0-6D30-4F71-A109-2B09F66FA00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04A3-7726-4512-9A97-08996863B2D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8AB-5672-423C-A02C-1F5653BF8FF7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8C06-C5FF-41F8-9C0E-21CC2039B01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4A20-E3CD-4D02-86A1-4C906420FE7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BDA5-C7E4-44B0-B97E-E4786DEFB6A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C8D-3FD3-4130-881C-698CC8DEA5D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F9E8-185D-45C7-8E69-BDBC298AF4E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3CAF-1D72-4AEF-AC83-D4E3D80914B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5E82-2713-44EC-A204-5F7BC78C0BD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F72-E658-4D1B-8D92-6218897C97A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1122-D83E-46E5-AEBF-3E82C0CD936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462E-A8D6-4357-BCC6-D024EAFF3BA7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D241-9E3F-46A6-B38A-5FB8FDC7C4B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899C-8A09-4D69-9D22-ACA59682574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33E-DFAD-44A9-9EA2-31519B69FB3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6BC1B6-E983-4E74-AF69-DE0BBE3604F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sumbinshaukat/EProject-Management-Porta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SYMPHONY LTD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PRIVATE IT INSTITUTE</a:t>
            </a:r>
            <a:endPara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21" y="90407"/>
            <a:ext cx="4762325" cy="4762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7743"/>
          </a:xfrm>
        </p:spPr>
        <p:txBody>
          <a:bodyPr/>
          <a:lstStyle/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Introduction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6222"/>
            <a:ext cx="8946541" cy="48821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Symphony Ltd. is a leading private institute providing classes and training for IT certifications, specializing in networking, Java, and databases like SQL Servers and Oracle. </a:t>
            </a:r>
            <a:endParaRPr lang="en-US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It </a:t>
            </a: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has multiple branches across the state</a:t>
            </a: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Symphony Ltd. promotes its services through pamphlets at centers, newspaper ads, and various media channels, including television</a:t>
            </a: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They aim to implement online systems for advertising their services, ensuring maximum reach and attention from certification aspirants</a:t>
            </a: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They have approached us to create an online portal showcasing the various functions of the institution.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7743"/>
          </a:xfrm>
        </p:spPr>
        <p:txBody>
          <a:bodyPr/>
          <a:lstStyle/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Problem Statement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6222"/>
            <a:ext cx="8946541" cy="50453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There should be an admin login provided apart from the normal site function, where the admin can enter the </a:t>
            </a: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following: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List of the courses offered and the topics that are covered.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New courses if any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Entrance Examination </a:t>
            </a:r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Displaying the results.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About us (on this page the admin can enter or update the information about the institution</a:t>
            </a:r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FAQ’s Page (On this page the admin should be able to enter, update or delete the FAQ’s)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7743"/>
          </a:xfrm>
        </p:spPr>
        <p:txBody>
          <a:bodyPr/>
          <a:lstStyle/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Problem Statement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6221"/>
            <a:ext cx="8946541" cy="518518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normal site function should have the </a:t>
            </a:r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following:</a:t>
            </a:r>
            <a:endParaRPr lang="en-US" sz="2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Home page </a:t>
            </a:r>
            <a:endParaRPr lang="en-US" sz="2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About </a:t>
            </a: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Course details (on this page the list of the various courses offered are to be displayed along with the topics that each course covers</a:t>
            </a: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About us (on this page the admin can enter or update the information about the institution).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Entrance </a:t>
            </a: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Examination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FAQ’s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Contact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7593"/>
          </a:xfrm>
        </p:spPr>
        <p:txBody>
          <a:bodyPr/>
          <a:lstStyle/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Project Features – User Side (Details)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0918"/>
            <a:ext cx="9788807" cy="5238974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There are only one role for whole project, which is Admin.</a:t>
            </a:r>
          </a:p>
          <a:p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Home page, About page, Entrance Exam page, FAQ’s page, Courses page, and Contact page are fully dynamic.</a:t>
            </a:r>
          </a:p>
          <a:p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Entrance Exam page has validation for exam availability, thus it have result option, where student can check his/her result if it was conducted and confirmed by the admin. Student only have to type and submit his/her roll number in the modal which will pop-up when anyone will click on Check Result button on Entrance Exam page.</a:t>
            </a:r>
          </a:p>
          <a:p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About Us page can be fully customized according to the Admin requirement or desire, even the last row is dynamic including, which is counter.</a:t>
            </a:r>
          </a:p>
          <a:p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Contact Us has a contact form obviously, but the also interesting thing is that there’ a section for branch below the contact form, it’s also dynamic.</a:t>
            </a:r>
          </a:p>
          <a:p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User side is safe and secure from CSRF/XSS Attack &amp; SQL Injections.</a:t>
            </a:r>
          </a:p>
          <a:p>
            <a:endParaRPr lang="en-US" sz="2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7593"/>
          </a:xfrm>
        </p:spPr>
        <p:txBody>
          <a:bodyPr/>
          <a:lstStyle/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Project Features – Admin Side/Dashboard (Details)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957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To access the Dashboard, admin has to login.</a:t>
            </a:r>
          </a:p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Landing/Default page of dashboard is fully dynamic, including the progress bar, faculties section, notification section where admin can set the user queries to seen, or can delete. </a:t>
            </a:r>
          </a:p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Notification Icon is also dynamic, if there’s an unseen message which admin has not seen then admin can checkout the notification.</a:t>
            </a:r>
          </a:p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Whole dashboard is fully dynamic, although it is also safe from CSRF/XSS attack and SQL injection.</a:t>
            </a:r>
          </a:p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There are several pages which is almost impossible to list down and specify each features and use cases, so let’s directly dive in to the tour of admin dashboard.</a:t>
            </a:r>
          </a:p>
          <a:p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PROJECT REPRESENTED &amp; ACCOMPLISHED BY MESUM BIN SHAUKAT &amp; SYED AHMED ROSHAAN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E-PROJECT NAME: </a:t>
            </a:r>
            <a:r>
              <a:rPr lang="en-US" b="1" dirty="0" smtClean="0"/>
              <a:t>SYMPHONY LTD – PRIVATE INSTITUTE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b="1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CONCLUSION:</a:t>
            </a:r>
          </a:p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PROJECT IS PUBLICALLY AVAILABLE ON GITHUB.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IF YOU’RE INTERESTED </a:t>
            </a:r>
            <a:r>
              <a:rPr lang="en-US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</a:t>
            </a:r>
            <a:r>
              <a:rPr lang="en-US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TESTING, CONTRIBUTING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OR MAYBE ADDING SOME FEATURES THEN CLONE IT OR FORK IT ACCORDING TO YOUR DESIRE: </a:t>
            </a:r>
            <a:r>
              <a:rPr lang="en-US" sz="2000" b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hlinkClick r:id="rId2"/>
              </a:rPr>
              <a:t>https://</a:t>
            </a:r>
            <a:r>
              <a:rPr lang="en-US" sz="2000" b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hlinkClick r:id="rId2"/>
              </a:rPr>
              <a:t>github.com/mesumbinshaukat/EProject-Management-Portal</a:t>
            </a:r>
            <a:r>
              <a:rPr lang="en-US" sz="2000" b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endParaRPr lang="en-US" sz="20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612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Calibri</vt:lpstr>
      <vt:lpstr>Century Gothic</vt:lpstr>
      <vt:lpstr>Wingdings</vt:lpstr>
      <vt:lpstr>Wingdings 3</vt:lpstr>
      <vt:lpstr>Ion</vt:lpstr>
      <vt:lpstr>SYMPHONY LTD</vt:lpstr>
      <vt:lpstr>Introduction</vt:lpstr>
      <vt:lpstr>Problem Statement</vt:lpstr>
      <vt:lpstr>Problem Statement</vt:lpstr>
      <vt:lpstr>Project Features – User Side (Details)</vt:lpstr>
      <vt:lpstr>Project Features – Admin Side/Dashboard (Details)</vt:lpstr>
      <vt:lpstr>PROJECT REPRESENTED &amp; ACCOMPLISHED BY MESUM BIN SHAUKAT &amp; SYED AHMED ROSHAAN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SYMPHONY LTD</dc:title>
  <dc:creator>Mesum Bin Shaukat</dc:creator>
  <cp:lastModifiedBy>Mesum Bin Shaukat</cp:lastModifiedBy>
  <cp:revision>10</cp:revision>
  <dcterms:created xsi:type="dcterms:W3CDTF">2024-01-23T17:09:35Z</dcterms:created>
  <dcterms:modified xsi:type="dcterms:W3CDTF">2024-01-23T18:48:24Z</dcterms:modified>
</cp:coreProperties>
</file>