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3231E6-5E98-48E2-9857-0E4B7109D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F16EE7B-9BD2-4BB5-B85F-FFCC1AB09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8A58890-302C-4768-9963-D29EC1FC7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E377-3C37-4F52-BCF3-0FA8D117F2F7}" type="datetimeFigureOut">
              <a:rPr lang="tr-TR" smtClean="0"/>
              <a:t>10.06.2021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F172425-8E36-452C-8A7E-3D39C00E9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5B9F0DD-6ACA-4E75-B364-D1AE0B65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27C9-8682-4464-B3D7-C747FC0366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038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FD8CE6-6E89-4333-87DC-40E9F1464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95D3C62-F78B-4393-B8AB-A4C6234DD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7840A56-25B4-4C11-884E-02A79DCC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E377-3C37-4F52-BCF3-0FA8D117F2F7}" type="datetimeFigureOut">
              <a:rPr lang="tr-TR" smtClean="0"/>
              <a:t>10.06.2021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CCCC9C1-5B7A-4851-B752-E0C752804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B92E13D-F293-4401-8E3B-8C0BA853B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27C9-8682-4464-B3D7-C747FC0366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084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F89817D-84BD-4122-9187-1AB50BDF1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821EF58-B154-4489-8273-649C1E92F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9EB7BFE-C042-4FA5-BF63-410FE0CEC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E377-3C37-4F52-BCF3-0FA8D117F2F7}" type="datetimeFigureOut">
              <a:rPr lang="tr-TR" smtClean="0"/>
              <a:t>10.06.2021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B1D885F-8438-43A5-84AA-4CA31542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C3902F8-2A90-4500-87E0-3161A458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27C9-8682-4464-B3D7-C747FC0366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627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0F70B8-9B8E-40E3-8299-15319894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5EC3B43-3693-4B92-8D23-D16736B9F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CF450DB-37E8-4ACC-960B-3A6BB81E0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E377-3C37-4F52-BCF3-0FA8D117F2F7}" type="datetimeFigureOut">
              <a:rPr lang="tr-TR" smtClean="0"/>
              <a:t>10.06.2021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66E4519-2D5C-403C-BD03-C0A18340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29CD023-252C-451D-82B7-EFC95492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27C9-8682-4464-B3D7-C747FC0366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143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F89A75-7169-4EC9-A594-569910E0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5B487C7-BCD4-429E-8310-E74A179B1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34F75D3-6913-4680-B67B-18E1E3D45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E377-3C37-4F52-BCF3-0FA8D117F2F7}" type="datetimeFigureOut">
              <a:rPr lang="tr-TR" smtClean="0"/>
              <a:t>10.06.2021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CD23883-2E74-4DC6-BE89-19BA551E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2F1A566-CD40-40A6-AA4E-5013BE58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27C9-8682-4464-B3D7-C747FC0366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859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3C1EAE-481D-4F63-ACDA-1FFAC2C7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CF7AE55-1853-4F19-8C14-659CE964B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471F6F3-07EC-42E8-8938-A69D89965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68D2CE0-1A5B-47ED-93D6-66E8C33E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E377-3C37-4F52-BCF3-0FA8D117F2F7}" type="datetimeFigureOut">
              <a:rPr lang="tr-TR" smtClean="0"/>
              <a:t>10.06.2021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9599F65-5476-4818-94FE-B050153D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1D908C7-B7DD-4936-8AAD-E8847CFC8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27C9-8682-4464-B3D7-C747FC0366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307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E0C1B70-D5B3-4EC5-AC2A-880A09648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5626E3B-E237-4088-9817-B0E5C1EF8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AB91956-D333-4BF1-97AC-1BD87B054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DC44AEDF-B8C5-48A7-B244-E38B45D69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958DB1B-5417-4030-814A-82CEF637F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FC7D52BF-1BB9-4344-A3A2-C2A6BB8D7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E377-3C37-4F52-BCF3-0FA8D117F2F7}" type="datetimeFigureOut">
              <a:rPr lang="tr-TR" smtClean="0"/>
              <a:t>10.06.2021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E37556C4-A7E6-49DA-BDC7-89925F297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5FD509F-B5D8-42CF-B5E5-A10B5A33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27C9-8682-4464-B3D7-C747FC0366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892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6B0626-8CC7-43D4-BC4D-485C55523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68B16E7-7EEB-4DFB-8E38-558DD483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E377-3C37-4F52-BCF3-0FA8D117F2F7}" type="datetimeFigureOut">
              <a:rPr lang="tr-TR" smtClean="0"/>
              <a:t>10.06.2021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5F557BE-6136-4C23-A265-845BA7F43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7DE5CFF-51F6-45E9-9E2E-926260D50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27C9-8682-4464-B3D7-C747FC0366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8969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3ED9AA0-FA98-4D07-903F-BA8F24EE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E377-3C37-4F52-BCF3-0FA8D117F2F7}" type="datetimeFigureOut">
              <a:rPr lang="tr-TR" smtClean="0"/>
              <a:t>10.06.2021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3D8F6BF-F6DA-4BB0-A5C5-A1ADE919B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2F584DA-043D-4944-830F-FBBC94BD2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27C9-8682-4464-B3D7-C747FC0366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771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ED864A-C075-4221-9686-0D8397914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00206A-929C-4F0F-82E5-9A3562282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8D95FD9-BC41-46A8-AC51-DA22AED8A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FD30094-5929-4539-9F17-F6BAF053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E377-3C37-4F52-BCF3-0FA8D117F2F7}" type="datetimeFigureOut">
              <a:rPr lang="tr-TR" smtClean="0"/>
              <a:t>10.06.2021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F2FCB15-41C4-4714-844D-390475054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80A44B0-66E3-4847-A3F5-04BB61505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27C9-8682-4464-B3D7-C747FC0366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82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97DCFB5-94BB-4168-9478-5344E66B2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78D5D602-8887-421F-ABC0-46C0CD0E6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E5DC9AD-A861-4F25-A97D-488B11841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DC8D2C8-B51C-48FE-9A68-2B4AC395D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E377-3C37-4F52-BCF3-0FA8D117F2F7}" type="datetimeFigureOut">
              <a:rPr lang="tr-TR" smtClean="0"/>
              <a:t>10.06.2021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E3A3937-F0FB-44CF-835F-E5FA8C2E5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2952892-0985-45B7-940C-228263B46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27C9-8682-4464-B3D7-C747FC0366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504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C9270A8D-A89E-48BD-BE75-0DC478EC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31428D9-98BC-433E-889E-7819ECE88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EA747F8-48A6-453D-BD6A-2E28CB256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9E377-3C37-4F52-BCF3-0FA8D117F2F7}" type="datetimeFigureOut">
              <a:rPr lang="tr-TR" smtClean="0"/>
              <a:t>10.06.2021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45EDFF9-3E3C-4081-813C-866EC2AA6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E1882FF-B388-4B49-AFEC-7DD7D6290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627C9-8682-4464-B3D7-C747FC0366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6735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776009A1-EC03-4D3F-B443-22D42A728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938212"/>
            <a:ext cx="7972425" cy="498157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3F4FF9C4-B537-43AD-87E7-765524379FDA}"/>
              </a:ext>
            </a:extLst>
          </p:cNvPr>
          <p:cNvSpPr txBox="1"/>
          <p:nvPr/>
        </p:nvSpPr>
        <p:spPr>
          <a:xfrm>
            <a:off x="2843444" y="291881"/>
            <a:ext cx="5857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/>
              <a:t>ARDUINO CNC WIRINGS</a:t>
            </a:r>
          </a:p>
        </p:txBody>
      </p:sp>
    </p:spTree>
    <p:extLst>
      <p:ext uri="{BB962C8B-B14F-4D97-AF65-F5344CB8AC3E}">
        <p14:creationId xmlns:p14="http://schemas.microsoft.com/office/powerpoint/2010/main" val="3612129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Geniş ekran</PresentationFormat>
  <Paragraphs>1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 D</dc:creator>
  <cp:lastModifiedBy>M D</cp:lastModifiedBy>
  <cp:revision>1</cp:revision>
  <dcterms:created xsi:type="dcterms:W3CDTF">2021-06-10T06:30:03Z</dcterms:created>
  <dcterms:modified xsi:type="dcterms:W3CDTF">2021-06-10T06:30:54Z</dcterms:modified>
</cp:coreProperties>
</file>