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20EE1B-B614-4A2A-806A-30AEA6C8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AB118E-45AF-4DF6-BD5B-151157BB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2B1D10-B3A8-4989-99AB-C62968E3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8A550-27E8-4FD0-AC54-EE32BD75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F34F3B-1F0D-47AC-B6C3-774804F2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41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9E64E-2E74-4004-8068-ABCC1AF7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919909-A7B2-4D0B-98F6-7EC1CDF83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337450-650F-4C1D-894F-28CE7EDC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59195B-23E7-4EF2-B43C-D35B90DA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717283-9D98-423C-92D9-BAF74ED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CB94153-2803-4A82-A04C-58D530A2D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D554DC-5689-4C7C-B248-519D8073D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32A8C9-689F-4115-800B-16F58AE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88A3F9-BC07-4179-AAB3-9BADC2EA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282F79-7DF4-484E-97A2-AEEA467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72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A90EB1-5F04-44BE-B35F-FBC91B6D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1CD49-CDCF-44F2-9C92-F03A9625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486DD8-D77B-4368-A0A8-FF12D40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58EE11-1BDC-4A69-BF3E-12F985A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A32FFD-DBDE-4F2C-89ED-C473018A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7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FB790-1FB4-4125-A4F6-5ED8E71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F9705B-B28A-4357-82D9-92D90B8C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466430-3E2B-481E-BDFC-393F5B7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E47239-4A5C-41C4-A606-83579903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3A0B00-4F57-41AC-9947-63C3AFD5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0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2B30A-D46C-4036-A1E6-2B7572F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2089B0-B1C0-4384-ADA4-A01C44A6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261A8-2333-4233-A3E4-7F7D115B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34EEFD-72F0-455A-B047-4A9623BC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825E16-7436-4030-8DC8-57785F85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5F654A-9BDE-4A50-822D-2D1F15B4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02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096DB-6C81-4142-8C6B-36009932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0F1BEE-D38B-403D-81EA-A250DC18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C7A590-A657-472B-BA30-07013950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BB870F-FE85-4230-B4FB-7F3D3EF84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29913D-A47E-49BF-9CF9-3C738B12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0B3CA2E-0AF1-4655-AFFB-C5D8FAF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D55FE47-5EC9-4E21-A62E-E90AD4C1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893F187-10E9-4AB3-AFA3-819CCC4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4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699AA0-3E73-461B-9E3A-8B20B0A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BFC43E-8DFA-4CF5-B5E9-099532D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89EF34D-8C1E-4902-A4EA-7EE6A786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931137-8208-4569-82A1-521A461D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1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1EE38E5-BFAB-465D-9948-B560D026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387368F-3D46-46E1-B0B7-5FD3ECE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BEA8E2-8DCC-476E-93DD-1F62147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FA4DD8-9A52-4682-AA4F-0BEFC988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000879-33E6-4C0A-ACB4-C73A00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89F913A-3CDC-48E8-920E-1411884E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6F3967-8BDC-4442-94F4-1D3C30A1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6BE67A-2ACC-4248-8A59-F64AEF20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CF3077-26E2-46C1-8D06-DCB86008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0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A7703E-A332-4FA6-8132-C6106C9E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6F467E9-05C5-44A0-A688-31D4E58C6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017358-EC06-4306-A7CD-F5592050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478D62B-C86B-45A9-963F-0664AB1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E959CC-CED8-4789-8456-61F14411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19F875-9918-4C52-A72E-B89CF5AD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7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E849FCB-124D-4C58-8C4C-C7A48F1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D58342-D149-4E9A-936F-7AFA2C4E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D9DB2A-91CB-4FA8-84DA-DDBC8354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512-4AF9-47AE-AB82-07B1EE6CB464}" type="datetimeFigureOut">
              <a:rPr lang="tr-TR" smtClean="0"/>
              <a:t>9.06.2021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FF5E05-C0B7-4F0C-BD50-48C30A7D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223D66-FB4A-4839-858E-B31F5019C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3D00-9E20-4A05-A93B-C9FD5AC2D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4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510D93-84D5-4E3E-B8ED-C9D1050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81000"/>
            <a:ext cx="11249025" cy="6096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38BFC6C-1D75-47A3-8D92-DE17C89C510F}"/>
              </a:ext>
            </a:extLst>
          </p:cNvPr>
          <p:cNvSpPr txBox="1"/>
          <p:nvPr/>
        </p:nvSpPr>
        <p:spPr>
          <a:xfrm>
            <a:off x="4323425" y="57834"/>
            <a:ext cx="443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POV DISPLAY WIRINGS</a:t>
            </a:r>
          </a:p>
        </p:txBody>
      </p:sp>
    </p:spTree>
    <p:extLst>
      <p:ext uri="{BB962C8B-B14F-4D97-AF65-F5344CB8AC3E}">
        <p14:creationId xmlns:p14="http://schemas.microsoft.com/office/powerpoint/2010/main" val="11296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 D</dc:creator>
  <cp:lastModifiedBy>M D</cp:lastModifiedBy>
  <cp:revision>1</cp:revision>
  <dcterms:created xsi:type="dcterms:W3CDTF">2021-06-09T15:44:10Z</dcterms:created>
  <dcterms:modified xsi:type="dcterms:W3CDTF">2021-06-09T15:45:01Z</dcterms:modified>
</cp:coreProperties>
</file>