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3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0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2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hands-on-machine-learning/9781492032632/" TargetMode="External"/><Relationship Id="rId2" Type="http://schemas.openxmlformats.org/officeDocument/2006/relationships/hyperlink" Target="https://www.amazon.com/Getting-Started-Deep-Learning-Methodologies/dp/1542567092/ref=sr_1_1?keywords=Ricardo+calix&amp;qid=1561592329&amp;s=gateway&amp;sr=8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1DA63-1A42-6649-A361-288D9F963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TR" dirty="0"/>
              <a:t>Machine Learning for 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10CE6-3151-9040-8F4E-402778FCB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TR" dirty="0"/>
              <a:t>Week 13</a:t>
            </a:r>
          </a:p>
          <a:p>
            <a:r>
              <a:rPr lang="en-TR" dirty="0"/>
              <a:t>Mesut GUVEN, Ph.D.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cubes background">
            <a:extLst>
              <a:ext uri="{FF2B5EF4-FFF2-40B4-BE49-F238E27FC236}">
                <a16:creationId xmlns:a16="http://schemas.microsoft.com/office/drawing/2014/main" id="{85B5C23A-AB98-415F-902D-1D12E537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9" r="34349" b="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5D48-4B88-534B-BC07-0788BD8C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8773-2E87-8143-AE83-EA742F73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dirty="0"/>
              <a:t>Exams; 55% (Mid 25%  + Final 30%), Homeworks; 15%, Project; 30%</a:t>
            </a:r>
          </a:p>
          <a:p>
            <a:pPr marL="0" indent="0">
              <a:buNone/>
            </a:pPr>
            <a:r>
              <a:rPr lang="en-TR" dirty="0"/>
              <a:t> 	In homeworks, you will be expected to examine SCI/E papers (published in last 3 years).</a:t>
            </a:r>
          </a:p>
          <a:p>
            <a:pPr marL="0" indent="0">
              <a:buNone/>
            </a:pPr>
            <a:r>
              <a:rPr lang="en-TR" dirty="0"/>
              <a:t> 	In Final Project, you will implement an AI/ML-based cyber solution.  </a:t>
            </a:r>
          </a:p>
          <a:p>
            <a:r>
              <a:rPr lang="en-TR" dirty="0"/>
              <a:t>Textbook:</a:t>
            </a:r>
          </a:p>
          <a:p>
            <a:pPr marL="0" indent="0">
              <a:buNone/>
            </a:pPr>
            <a:r>
              <a:rPr lang="en-TR" dirty="0"/>
              <a:t>	-  </a:t>
            </a:r>
            <a:r>
              <a:rPr lang="en-US" dirty="0">
                <a:hlinkClick r:id="rId2"/>
              </a:rPr>
              <a:t>Getting Started with Deep Learning: Programming and Methodologies using Python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 </a:t>
            </a:r>
            <a:r>
              <a:rPr lang="en-US" dirty="0">
                <a:hlinkClick r:id="rId3"/>
              </a:rPr>
              <a:t>Hands-On Machine Learning with Scikit-Learn, Keras, and TensorFlow, 2nd Edition</a:t>
            </a:r>
            <a:endParaRPr lang="en-TR" dirty="0"/>
          </a:p>
          <a:p>
            <a:r>
              <a:rPr lang="en-TR" dirty="0"/>
              <a:t>Code: GitHub</a:t>
            </a:r>
          </a:p>
          <a:p>
            <a:r>
              <a:rPr lang="en-TR" dirty="0"/>
              <a:t>Videos: YouTube	</a:t>
            </a:r>
          </a:p>
        </p:txBody>
      </p:sp>
    </p:spTree>
    <p:extLst>
      <p:ext uri="{BB962C8B-B14F-4D97-AF65-F5344CB8AC3E}">
        <p14:creationId xmlns:p14="http://schemas.microsoft.com/office/powerpoint/2010/main" val="29202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30E2-162F-3C45-B8B9-BA4A366F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UNIT 13: CREDIT CARD FRAud detection via dl</a:t>
            </a:r>
            <a:br>
              <a:rPr lang="en-TR" dirty="0"/>
            </a:br>
            <a:r>
              <a:rPr lang="en-TR" dirty="0"/>
              <a:t>		spam email detection via dl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FE5-087D-7648-811A-0FB3101D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Learning Outcomes;</a:t>
            </a:r>
          </a:p>
          <a:p>
            <a:pPr marL="0" indent="0">
              <a:buNone/>
            </a:pPr>
            <a:r>
              <a:rPr lang="en-TR" dirty="0"/>
              <a:t>	</a:t>
            </a:r>
            <a:r>
              <a:rPr lang="en-US" dirty="0"/>
              <a:t>-	to use DL models on the credit card fraud dataset. </a:t>
            </a:r>
          </a:p>
          <a:p>
            <a:pPr marL="0" indent="0">
              <a:buNone/>
            </a:pPr>
            <a:r>
              <a:rPr lang="en-US" dirty="0"/>
              <a:t>	-	to use DL models for spam email detection. </a:t>
            </a: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7113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30E2-162F-3C45-B8B9-BA4A366F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UNIT 13: CREDIT CARD FRAud detection via dl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FE5-087D-7648-811A-0FB3101D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Codes are available at GitHub and </a:t>
            </a:r>
            <a:r>
              <a:rPr lang="en-US" dirty="0" err="1"/>
              <a:t>Colab</a:t>
            </a:r>
            <a:r>
              <a:rPr lang="en-US" dirty="0"/>
              <a:t>. Course will be presented as a lab of the code implementation.</a:t>
            </a: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7567220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15264</TotalTime>
  <Words>185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Machine Learning for Cyber Security</vt:lpstr>
      <vt:lpstr>information</vt:lpstr>
      <vt:lpstr>UNIT 13: CREDIT CARD FRAud detection via dl   spam email detection via dl </vt:lpstr>
      <vt:lpstr>UNIT 13: CREDIT CARD FRAud detection via dl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Cyber Security</dc:title>
  <dc:creator>mesut guven</dc:creator>
  <cp:lastModifiedBy>mesut guven</cp:lastModifiedBy>
  <cp:revision>218</cp:revision>
  <dcterms:created xsi:type="dcterms:W3CDTF">2022-01-08T15:03:41Z</dcterms:created>
  <dcterms:modified xsi:type="dcterms:W3CDTF">2022-02-06T21:56:44Z</dcterms:modified>
</cp:coreProperties>
</file>