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7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790730" cy="784784"/>
          </a:xfrm>
        </p:spPr>
        <p:txBody>
          <a:bodyPr>
            <a:normAutofit/>
          </a:bodyPr>
          <a:lstStyle/>
          <a:p>
            <a:r>
              <a:rPr lang="en-TR" sz="3600" dirty="0"/>
              <a:t>UNIT 7: malware detection via cnn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 dirty="0"/>
              <a:t>	</a:t>
            </a:r>
            <a:r>
              <a:rPr lang="en-US" dirty="0"/>
              <a:t>-	have a better understanding of CNNs,</a:t>
            </a:r>
          </a:p>
          <a:p>
            <a:pPr marL="0" indent="0">
              <a:buNone/>
            </a:pPr>
            <a:r>
              <a:rPr lang="en-US" dirty="0"/>
              <a:t>	-	have a better understanding of Deep Learning,</a:t>
            </a:r>
          </a:p>
          <a:p>
            <a:pPr marL="0" indent="0">
              <a:buNone/>
            </a:pPr>
            <a:r>
              <a:rPr lang="en-US" dirty="0"/>
              <a:t>	-	implementing CNNs in a malware detection scenario.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13204</TotalTime>
  <Words>154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7: malware detection via cnn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170</cp:revision>
  <dcterms:created xsi:type="dcterms:W3CDTF">2022-01-08T15:03:41Z</dcterms:created>
  <dcterms:modified xsi:type="dcterms:W3CDTF">2022-02-05T20:13:53Z</dcterms:modified>
</cp:coreProperties>
</file>