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9" r:id="rId3"/>
    <p:sldId id="257" r:id="rId4"/>
    <p:sldId id="316" r:id="rId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nds-on-machine-learning/9781492032632/" TargetMode="External"/><Relationship Id="rId2" Type="http://schemas.openxmlformats.org/officeDocument/2006/relationships/hyperlink" Target="https://www.amazon.com/Getting-Started-Deep-Learning-Methodologies/dp/1542567092/ref=sr_1_1?keywords=Ricardo+calix&amp;qid=1561592329&amp;s=gateway&amp;sr=8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DA63-1A42-6649-A361-288D9F9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TR" dirty="0"/>
              <a:t>Machine Learning for 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0CE6-3151-9040-8F4E-402778FC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TR" dirty="0"/>
              <a:t>Week 9</a:t>
            </a:r>
          </a:p>
          <a:p>
            <a:r>
              <a:rPr lang="en-TR" dirty="0"/>
              <a:t>Mesut GUVEN, Ph.D.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85B5C23A-AB98-415F-902D-1D12E53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3434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D48-4B88-534B-BC07-0788BD8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8773-2E87-8143-AE83-EA742F73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dirty="0"/>
              <a:t>Exams; 55% (Mid 25%  + Final 30%), Homeworks; 15%, Project; 30%</a:t>
            </a:r>
          </a:p>
          <a:p>
            <a:pPr marL="0" indent="0">
              <a:buNone/>
            </a:pPr>
            <a:r>
              <a:rPr lang="en-TR" dirty="0"/>
              <a:t> 	In homeworks, you will be expected to examine SCI/E papers (published in last 3 years).</a:t>
            </a:r>
          </a:p>
          <a:p>
            <a:pPr marL="0" indent="0">
              <a:buNone/>
            </a:pPr>
            <a:r>
              <a:rPr lang="en-TR" dirty="0"/>
              <a:t> 	In Final Project, you will implement an AI/ML-based cyber solution.  </a:t>
            </a:r>
          </a:p>
          <a:p>
            <a:r>
              <a:rPr lang="en-TR" dirty="0"/>
              <a:t>Textbook:</a:t>
            </a:r>
          </a:p>
          <a:p>
            <a:pPr marL="0" indent="0">
              <a:buNone/>
            </a:pPr>
            <a:r>
              <a:rPr lang="en-TR" dirty="0"/>
              <a:t>	-  </a:t>
            </a:r>
            <a:r>
              <a:rPr lang="en-US" dirty="0">
                <a:hlinkClick r:id="rId2"/>
              </a:rPr>
              <a:t>Getting Started with Deep Learning: Programming and Methodologies using 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 </a:t>
            </a:r>
            <a:r>
              <a:rPr lang="en-US" dirty="0">
                <a:hlinkClick r:id="rId3"/>
              </a:rPr>
              <a:t>Hands-On Machine Learning with Scikit-Learn, Keras, and TensorFlow, 2nd Edition</a:t>
            </a:r>
            <a:endParaRPr lang="en-TR" dirty="0"/>
          </a:p>
          <a:p>
            <a:r>
              <a:rPr lang="en-TR" dirty="0"/>
              <a:t>Code: GitHub</a:t>
            </a:r>
          </a:p>
          <a:p>
            <a:r>
              <a:rPr lang="en-TR" dirty="0"/>
              <a:t>Videos: YouTube	</a:t>
            </a:r>
          </a:p>
        </p:txBody>
      </p:sp>
    </p:spTree>
    <p:extLst>
      <p:ext uri="{BB962C8B-B14F-4D97-AF65-F5344CB8AC3E}">
        <p14:creationId xmlns:p14="http://schemas.microsoft.com/office/powerpoint/2010/main" val="2920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UNIT 9: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Learning Outcomes;</a:t>
            </a:r>
          </a:p>
          <a:p>
            <a:pPr marL="0" indent="0">
              <a:buNone/>
            </a:pPr>
            <a:r>
              <a:rPr lang="en-TR" dirty="0"/>
              <a:t>	</a:t>
            </a:r>
            <a:r>
              <a:rPr lang="en-US" dirty="0"/>
              <a:t>-	have a better understanding of usage of pre-trained models in cyber,</a:t>
            </a:r>
          </a:p>
          <a:p>
            <a:pPr marL="0" indent="0">
              <a:buNone/>
            </a:pPr>
            <a:r>
              <a:rPr lang="en-US" dirty="0"/>
              <a:t>	-	Malware detection by using a transfer learning model.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711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1117444" cy="7541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Using Transfer learning for 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62" y="4410708"/>
            <a:ext cx="9785173" cy="170434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/>
              <a:t>The code is available in the Google C</a:t>
            </a:r>
            <a:r>
              <a:rPr lang="en-US" sz="1800"/>
              <a:t>olab</a:t>
            </a:r>
            <a:r>
              <a:rPr lang="en-US" sz="1800" dirty="0"/>
              <a:t> for this example! </a:t>
            </a:r>
            <a:endParaRPr lang="en-US" sz="19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38AA85-43E8-5B47-B27B-3A586E2D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5" y="1663768"/>
            <a:ext cx="7422292" cy="27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9245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14528</TotalTime>
  <Words>164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Machine Learning for Cyber Security</vt:lpstr>
      <vt:lpstr>information</vt:lpstr>
      <vt:lpstr>UNIT 9: transfer learning</vt:lpstr>
      <vt:lpstr>Using Transfer learning for malware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Cyber Security</dc:title>
  <dc:creator>mesut guven</dc:creator>
  <cp:lastModifiedBy>mesut guven</cp:lastModifiedBy>
  <cp:revision>188</cp:revision>
  <dcterms:created xsi:type="dcterms:W3CDTF">2022-01-08T15:03:41Z</dcterms:created>
  <dcterms:modified xsi:type="dcterms:W3CDTF">2022-02-06T08:33:41Z</dcterms:modified>
</cp:coreProperties>
</file>