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2"/>
  </p:notesMasterIdLst>
  <p:sldIdLst>
    <p:sldId id="290" r:id="rId2"/>
    <p:sldId id="406" r:id="rId3"/>
    <p:sldId id="388" r:id="rId4"/>
    <p:sldId id="410" r:id="rId5"/>
    <p:sldId id="408" r:id="rId6"/>
    <p:sldId id="407" r:id="rId7"/>
    <p:sldId id="395" r:id="rId8"/>
    <p:sldId id="391" r:id="rId9"/>
    <p:sldId id="392" r:id="rId10"/>
    <p:sldId id="393" r:id="rId11"/>
    <p:sldId id="396" r:id="rId12"/>
    <p:sldId id="398" r:id="rId13"/>
    <p:sldId id="397" r:id="rId14"/>
    <p:sldId id="400" r:id="rId15"/>
    <p:sldId id="399" r:id="rId16"/>
    <p:sldId id="401" r:id="rId17"/>
    <p:sldId id="402" r:id="rId18"/>
    <p:sldId id="403" r:id="rId19"/>
    <p:sldId id="404" r:id="rId20"/>
    <p:sldId id="40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0000"/>
    <a:srgbClr val="0033CC"/>
    <a:srgbClr val="2D4FFB"/>
    <a:srgbClr val="385CF6"/>
    <a:srgbClr val="0A35EC"/>
    <a:srgbClr val="2515F7"/>
    <a:srgbClr val="0041C4"/>
    <a:srgbClr val="196BB5"/>
    <a:srgbClr val="4B6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47" autoAdjust="0"/>
  </p:normalViewPr>
  <p:slideViewPr>
    <p:cSldViewPr>
      <p:cViewPr varScale="1">
        <p:scale>
          <a:sx n="115" d="100"/>
          <a:sy n="115" d="100"/>
        </p:scale>
        <p:origin x="130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008C1-D970-43BD-9678-58985B84B3B0}" type="datetimeFigureOut">
              <a:rPr lang="tr-TR" smtClean="0"/>
              <a:t>02.03.2017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BBEF-D461-4390-BF4B-2B69E06247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001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723C-A363-4114-BE18-3E9589C2B9C2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2633-93A2-4DB7-B3D8-5F6714E7EFEC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0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0D8D-AE05-4AF5-8666-75C48EA7B609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8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B8C0-62AE-47C8-A8EF-FC863B0F06E5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8472-C309-40FA-8240-FF6234B7F0D0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6F6B-6F2E-418E-A1A6-2F06576F6EF7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D6EC-2E00-46F1-9BD2-E1865A200410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6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E5A-6330-4749-ACDB-FB892FCFE6A5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9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1CB3-A768-4AD8-A97F-12E47CC1200D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2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8106-484C-46C6-8BE9-348BFA7F2DCB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B0D-110E-4AAD-9411-DA6CB39E8776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6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5B0E-55D6-4DAA-879D-58BBFFC7379B}" type="datetime1">
              <a:rPr lang="en-US" smtClean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7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blog.metu.edu.tr/ugur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eysan.me/" TargetMode="External"/><Relationship Id="rId5" Type="http://schemas.openxmlformats.org/officeDocument/2006/relationships/hyperlink" Target="http://power.eee.metu.edu.tr/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modeling and simulation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42" y="1752600"/>
            <a:ext cx="8132058" cy="510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11942" y="2229297"/>
            <a:ext cx="81320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and Simulation</a:t>
            </a:r>
          </a:p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</a:p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MATLAB/Simulink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9000" y="3742253"/>
            <a:ext cx="3200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tr-T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  <a:endParaRPr lang="tr-T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03.03.2017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00" y="126807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</p:txBody>
      </p:sp>
    </p:spTree>
    <p:extLst>
      <p:ext uri="{BB962C8B-B14F-4D97-AF65-F5344CB8AC3E}">
        <p14:creationId xmlns:p14="http://schemas.microsoft.com/office/powerpoint/2010/main" val="39749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MATLAB/Simulink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igure 3 Simulink Model of Micro Grid&#10;Inverter 2 PQ&#10;Dynamic Load&#10;9.47821&#10;vf&#10;abc&#10;sin_cos&#10;dq0&#10;abc&#10;sin_cos&#10;dq0&#10;abc to dq0&#10;Con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942" y="1593262"/>
            <a:ext cx="7446258" cy="526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011942" y="1029997"/>
            <a:ext cx="813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complex?</a:t>
            </a:r>
          </a:p>
        </p:txBody>
      </p:sp>
    </p:spTree>
    <p:extLst>
      <p:ext uri="{BB962C8B-B14F-4D97-AF65-F5344CB8AC3E}">
        <p14:creationId xmlns:p14="http://schemas.microsoft.com/office/powerpoint/2010/main" val="41732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MATLAB/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Simulink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11942" y="1091625"/>
            <a:ext cx="813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it work?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11942" y="1553290"/>
            <a:ext cx="81320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hit RUN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Compilation: Model is converted to an executable form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 of memory (signals, states, run-time parameters)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priorities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of execution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loop (compute states and outputs)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step time: Variable or fixed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83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MATLAB/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Simulink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11942" y="1091625"/>
            <a:ext cx="813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11942" y="1553290"/>
            <a:ext cx="81320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Fixed step, variable step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Continuous, discrete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signals: Difference equations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signals: Numerical integration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(ODE)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4" t="1502" r="6503" b="25260"/>
          <a:stretch/>
        </p:blipFill>
        <p:spPr>
          <a:xfrm>
            <a:off x="2208741" y="2927422"/>
            <a:ext cx="5738459" cy="392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MATLAB/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Simulink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011942" y="1086951"/>
            <a:ext cx="8132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Logic, math, control, source, sink, display, if/switch, in/out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defined functions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signal processing, communication, control, fuzzy logic, neural network, optimization, system identification, image processing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SimRF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SimScape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SimElectronics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SimMechanics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SimPowerSystems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468743"/>
            <a:ext cx="5652196" cy="33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4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MATLAB/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Simulink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011942" y="1086951"/>
            <a:ext cx="8132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S-function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 object code into Simulink model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MATLAB, C, C++, Fortran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defined functions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S-function API: Interact with Simulink engine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S-function builder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198493"/>
            <a:ext cx="4309741" cy="36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7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MATLAB/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Simulink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259" y="3612733"/>
            <a:ext cx="3551300" cy="29261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077" y="1344346"/>
            <a:ext cx="3359414" cy="22910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332" y="3886022"/>
            <a:ext cx="3206903" cy="22196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36634" y="990600"/>
            <a:ext cx="7620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Sub-system</a:t>
            </a:r>
          </a:p>
        </p:txBody>
      </p:sp>
    </p:spTree>
    <p:extLst>
      <p:ext uri="{BB962C8B-B14F-4D97-AF65-F5344CB8AC3E}">
        <p14:creationId xmlns:p14="http://schemas.microsoft.com/office/powerpoint/2010/main" val="357443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MATLAB/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Simulink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11942" y="1086951"/>
            <a:ext cx="81320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us give an example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Gravitational force: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mgsin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(α)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Friction force: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Bv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Windage force: Cv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Tractive force: F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Gearbox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Wheel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Drive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Inverter Control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Image result for free body diagram up hil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t="8729" r="7771" b="17853"/>
          <a:stretch/>
        </p:blipFill>
        <p:spPr bwMode="auto">
          <a:xfrm>
            <a:off x="5638800" y="4501528"/>
            <a:ext cx="3291645" cy="221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08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MATLAB/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Simulink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11942" y="1086951"/>
            <a:ext cx="81320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Enough talking!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first model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configuration parameters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 and run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Part 1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blocks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 (transfer functions)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PID control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system</a:t>
            </a:r>
          </a:p>
        </p:txBody>
      </p:sp>
    </p:spTree>
    <p:extLst>
      <p:ext uri="{BB962C8B-B14F-4D97-AF65-F5344CB8AC3E}">
        <p14:creationId xmlns:p14="http://schemas.microsoft.com/office/powerpoint/2010/main" val="87938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MATLAB/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Simulink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11942" y="1086951"/>
            <a:ext cx="813205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Enough talking!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Part 2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Rectifier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Buck converter (Control)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motor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Chopper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(PWM)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drive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MATLAB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Exporting data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Calling Simulink model from MATLAB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06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MATLAB/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Simulink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let us get star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326" y="1578366"/>
            <a:ext cx="6263129" cy="470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6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wer L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5394397" cy="95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56772" y="126807"/>
            <a:ext cx="81320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Önce reklamlar…</a:t>
            </a:r>
            <a:endParaRPr lang="en-US" sz="3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81531"/>
          <a:stretch/>
        </p:blipFill>
        <p:spPr>
          <a:xfrm>
            <a:off x="1447800" y="2493506"/>
            <a:ext cx="129540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5308"/>
          <a:stretch/>
        </p:blipFill>
        <p:spPr>
          <a:xfrm>
            <a:off x="2743200" y="2432893"/>
            <a:ext cx="5029200" cy="10972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43200" y="4016851"/>
            <a:ext cx="541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http://power.eee.metu.edu.tr</a:t>
            </a:r>
            <a:r>
              <a:rPr lang="tr-TR" sz="30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endParaRPr lang="tr-TR" sz="3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http://keysan.me</a:t>
            </a:r>
            <a:r>
              <a:rPr lang="en-US" sz="30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/</a:t>
            </a:r>
            <a:endParaRPr lang="tr-TR" sz="3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http://blog.metu.edu.tr/ugurm</a:t>
            </a:r>
            <a:r>
              <a:rPr lang="en-US" sz="30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/</a:t>
            </a:r>
            <a:endParaRPr lang="tr-TR" sz="3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3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MATLAB/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Simulink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08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it?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8"/>
          <a:stretch/>
        </p:blipFill>
        <p:spPr>
          <a:xfrm>
            <a:off x="2643591" y="1063445"/>
            <a:ext cx="4800600" cy="607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9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470392"/>
            <a:ext cx="3845440" cy="432996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86291" y="22413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it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11942" y="1419592"/>
            <a:ext cx="424585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Revision history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work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restore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tr-T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use more than one computer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are in collaboration with several people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a thesis supervisor who wants to check your progress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regularly</a:t>
            </a:r>
            <a:endParaRPr lang="tr-T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 </a:t>
            </a:r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regulation</a:t>
            </a:r>
            <a:endParaRPr lang="tr-T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 etc.</a:t>
            </a:r>
            <a:endParaRPr lang="tr-T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tr-T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189918" y="1905000"/>
            <a:ext cx="795408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 (repo)</a:t>
            </a:r>
          </a:p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Pull</a:t>
            </a:r>
          </a:p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</a:p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</a:p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</a:p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</a:p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</a:p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</a:p>
          <a:p>
            <a:pPr algn="ctr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25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MATLAB/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Simulink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matlab simulin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9" t="23530" r="12270" b="11765"/>
          <a:stretch/>
        </p:blipFill>
        <p:spPr bwMode="auto">
          <a:xfrm>
            <a:off x="5526072" y="4506371"/>
            <a:ext cx="3617928" cy="234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11942" y="1091625"/>
            <a:ext cx="813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it?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11942" y="1553290"/>
            <a:ext cx="813205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programming environment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Modeling, simulation, analysis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 dynamic systems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based design (embedded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Rich library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the rest of MATLAB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Image result for matlab simulin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0" y="1880609"/>
            <a:ext cx="3327400" cy="249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49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MATLAB/Simulink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11942" y="1091625"/>
            <a:ext cx="813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is it?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11942" y="1553290"/>
            <a:ext cx="813205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Flexible: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MATLAB!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 data to use in MATLAB (Writing a thesis)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data to simulate from MATLAB (Optimization example)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Multi-software simulation (Comsol example)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imitate many things! (DSP example)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simulation (Complex multi-domain systems)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Widely used (Google it!)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Simulink Help/Docs</a:t>
            </a: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83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MATLAB/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Simulink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intechopen.com/source/html/39373/media/image1_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50" y="2635250"/>
            <a:ext cx="80081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11942" y="1676400"/>
            <a:ext cx="813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 Energy System</a:t>
            </a:r>
          </a:p>
        </p:txBody>
      </p:sp>
    </p:spTree>
    <p:extLst>
      <p:ext uri="{BB962C8B-B14F-4D97-AF65-F5344CB8AC3E}">
        <p14:creationId xmlns:p14="http://schemas.microsoft.com/office/powerpoint/2010/main" val="342347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MATLAB/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Simulink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11942" y="1676400"/>
            <a:ext cx="813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Photovoltaic System</a:t>
            </a:r>
          </a:p>
        </p:txBody>
      </p:sp>
      <p:pic>
        <p:nvPicPr>
          <p:cNvPr id="4100" name="Picture 4" descr="http://docsdrive.com/images/ansinet/jas/2011/fig2-2k11-3663-367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291" y="2337394"/>
            <a:ext cx="7240464" cy="435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40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17093</TotalTime>
  <Words>488</Words>
  <Application>Microsoft Office PowerPoint</Application>
  <PresentationFormat>On-screen Show (4:3)</PresentationFormat>
  <Paragraphs>180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Mesut</dc:creator>
  <cp:lastModifiedBy>ugurm</cp:lastModifiedBy>
  <cp:revision>334</cp:revision>
  <dcterms:created xsi:type="dcterms:W3CDTF">2006-08-16T00:00:00Z</dcterms:created>
  <dcterms:modified xsi:type="dcterms:W3CDTF">2017-03-02T21:31:50Z</dcterms:modified>
</cp:coreProperties>
</file>