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90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33CC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7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">
              <a:schemeClr val="bg1"/>
            </a:gs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m@metu.edu.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.eee.metu.edu.t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3553" y="1756176"/>
            <a:ext cx="8132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Modeling and Simulation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MATLAB/Simulink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190287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endParaRPr lang="tr-T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24.11.2017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26807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Libraries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1942" y="1086951"/>
            <a:ext cx="813205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Logic, math, control, source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display, if/switch, in/out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Digital signal processing, communication, neural network, optimization, system identification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SimRF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SimElectronics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SimMechanics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+mj-lt"/>
                <a:cs typeface="Times New Roman" panose="02020603050405020304" pitchFamily="18" charset="0"/>
              </a:rPr>
              <a:t>SimPowerSystems</a:t>
            </a:r>
            <a:endParaRPr lang="en-US" sz="2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0" r="42527" b="31218"/>
          <a:stretch/>
        </p:blipFill>
        <p:spPr>
          <a:xfrm>
            <a:off x="1071364" y="3751590"/>
            <a:ext cx="4626791" cy="2604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/>
          <a:stretch/>
        </p:blipFill>
        <p:spPr>
          <a:xfrm>
            <a:off x="5902089" y="3682368"/>
            <a:ext cx="3052127" cy="155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0811" r="19083" b="23875"/>
          <a:stretch/>
        </p:blipFill>
        <p:spPr>
          <a:xfrm>
            <a:off x="5900291" y="5235099"/>
            <a:ext cx="3121370" cy="11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Models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985679"/>
            <a:ext cx="4906082" cy="318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52" y="4446033"/>
            <a:ext cx="6500813" cy="22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Procedure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2160613"/>
            <a:ext cx="734448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Model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paper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Construct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model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Simulink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Analysis, Design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etc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endParaRPr lang="tr-T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9" y="1752600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1082858"/>
            <a:ext cx="353448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PART 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Intro: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What is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Why Simulink?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How does it work?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Very first model: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Library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Config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parameters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Compile &amp; run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Scope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Common blocks: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Data type - relay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Switch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Integral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Create voltage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Transfer functions: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Plant - loop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P, PI, PID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Notch filter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1082858"/>
            <a:ext cx="3505200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cs typeface="Times New Roman" panose="02020603050405020304" pitchFamily="18" charset="0"/>
              </a:rPr>
              <a:t>PART II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Electrical systems: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cs typeface="Times New Roman" panose="02020603050405020304" pitchFamily="18" charset="0"/>
              </a:rPr>
              <a:t>Powergui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Source, load, measurements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cs typeface="Times New Roman" panose="02020603050405020304" pitchFamily="18" charset="0"/>
              </a:rPr>
              <a:t>Step time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Single phase rectifiers: 1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Diode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R, RL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load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Universal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bridge</a:t>
            </a:r>
            <a:endParaRPr lang="tr-TR" sz="16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RMS,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mean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Three-phase rectifiers: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Three-</a:t>
            </a:r>
            <a:r>
              <a:rPr lang="tr-TR" sz="1600" dirty="0" err="1" smtClean="0"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system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Fourier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THD,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factor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Controlled</a:t>
            </a:r>
            <a:r>
              <a:rPr lang="tr-TR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+mj-lt"/>
                <a:cs typeface="Times New Roman" panose="02020603050405020304" pitchFamily="18" charset="0"/>
              </a:rPr>
              <a:t>rectifier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: 15’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Thyristor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err="1" smtClean="0">
                <a:cs typeface="Times New Roman" panose="02020603050405020304" pitchFamily="18" charset="0"/>
              </a:rPr>
              <a:t>Pulse</a:t>
            </a:r>
            <a:r>
              <a:rPr lang="tr-TR" sz="1600" dirty="0" smtClean="0"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cs typeface="Times New Roman" panose="02020603050405020304" pitchFamily="18" charset="0"/>
              </a:rPr>
              <a:t>generator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cs typeface="Times New Roman" panose="02020603050405020304" pitchFamily="18" charset="0"/>
              </a:rPr>
              <a:t>DC </a:t>
            </a:r>
            <a:r>
              <a:rPr lang="tr-TR" sz="1600" dirty="0" err="1" smtClean="0">
                <a:cs typeface="Times New Roman" panose="02020603050405020304" pitchFamily="18" charset="0"/>
              </a:rPr>
              <a:t>and</a:t>
            </a:r>
            <a:r>
              <a:rPr lang="tr-TR" sz="1600" dirty="0" smtClean="0">
                <a:cs typeface="Times New Roman" panose="02020603050405020304" pitchFamily="18" charset="0"/>
              </a:rPr>
              <a:t> AC </a:t>
            </a:r>
            <a:r>
              <a:rPr lang="tr-TR" sz="1600" dirty="0" err="1" smtClean="0">
                <a:cs typeface="Times New Roman" panose="02020603050405020304" pitchFamily="18" charset="0"/>
              </a:rPr>
              <a:t>power</a:t>
            </a:r>
            <a:endParaRPr lang="tr-TR" sz="16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tr-TR" sz="1600" dirty="0" smtClean="0">
                <a:latin typeface="+mj-lt"/>
                <a:cs typeface="Times New Roman" panose="02020603050405020304" pitchFamily="18" charset="0"/>
              </a:rPr>
              <a:t>FFT </a:t>
            </a:r>
            <a:r>
              <a:rPr lang="tr-TR" sz="1600" dirty="0" err="1" smtClean="0">
                <a:latin typeface="+mj-lt"/>
                <a:cs typeface="Times New Roman" panose="02020603050405020304" pitchFamily="18" charset="0"/>
              </a:rPr>
              <a:t>tool</a:t>
            </a:r>
            <a:endParaRPr lang="en-US" sz="16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0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4660389" cy="8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0" y="126807"/>
            <a:ext cx="8132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Önce reklamlar…</a:t>
            </a:r>
            <a:endParaRPr lang="en-US" sz="3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81531"/>
          <a:stretch/>
        </p:blipFill>
        <p:spPr>
          <a:xfrm>
            <a:off x="1447800" y="3718726"/>
            <a:ext cx="1282683" cy="113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08"/>
          <a:stretch/>
        </p:blipFill>
        <p:spPr>
          <a:xfrm>
            <a:off x="2730483" y="3719425"/>
            <a:ext cx="5196992" cy="1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261790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http://power.eee.metu.edu.tr</a:t>
            </a:r>
            <a:r>
              <a:rPr lang="tr-T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tr-TR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0061" y="1219200"/>
            <a:ext cx="751157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Graphical programming environment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Modeling, simulation, </a:t>
            </a:r>
            <a:r>
              <a:rPr lang="en-US" sz="2400" dirty="0" smtClean="0">
                <a:cs typeface="Calibri Light" panose="020F0302020204030204" pitchFamily="34" charset="0"/>
              </a:rPr>
              <a:t>analysis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Multi</a:t>
            </a:r>
            <a:r>
              <a:rPr lang="tr-TR" sz="2400" dirty="0" smtClean="0"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cs typeface="Times New Roman" panose="02020603050405020304" pitchFamily="18" charset="0"/>
              </a:rPr>
              <a:t>domain dynamic systems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 based design (embedded </a:t>
            </a:r>
            <a:r>
              <a:rPr lang="tr-TR" sz="2400" dirty="0" smtClean="0">
                <a:cs typeface="Times New Roman" panose="02020603050405020304" pitchFamily="18" charset="0"/>
              </a:rPr>
              <a:t>systems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Rich library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Integration with the rest of MATLAB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Why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3530" y="1219200"/>
            <a:ext cx="75115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cs typeface="Calibri Light" panose="020F0302020204030204" pitchFamily="34" charset="0"/>
              </a:rPr>
              <a:t>Flexible: </a:t>
            </a:r>
            <a:r>
              <a:rPr lang="en-US" sz="2400" dirty="0">
                <a:cs typeface="Calibri Light" panose="020F0302020204030204" pitchFamily="34" charset="0"/>
              </a:rPr>
              <a:t>Integration with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en-US" sz="2400" dirty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Export </a:t>
            </a:r>
            <a:r>
              <a:rPr lang="en-US" sz="2400" dirty="0">
                <a:cs typeface="Calibri Light" panose="020F0302020204030204" pitchFamily="34" charset="0"/>
              </a:rPr>
              <a:t>data to use in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Import </a:t>
            </a:r>
            <a:r>
              <a:rPr lang="en-US" sz="2400" dirty="0">
                <a:cs typeface="Calibri Light" panose="020F0302020204030204" pitchFamily="34" charset="0"/>
              </a:rPr>
              <a:t>data to simulate from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Multi-software simulation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You </a:t>
            </a:r>
            <a:r>
              <a:rPr lang="en-US" sz="2400" dirty="0">
                <a:cs typeface="Calibri Light" panose="020F0302020204030204" pitchFamily="34" charset="0"/>
              </a:rPr>
              <a:t>can imitate many </a:t>
            </a:r>
            <a:r>
              <a:rPr lang="en-US" sz="2400" dirty="0" smtClean="0">
                <a:cs typeface="Calibri Light" panose="020F0302020204030204" pitchFamily="34" charset="0"/>
              </a:rPr>
              <a:t>things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Integrated </a:t>
            </a:r>
            <a:r>
              <a:rPr lang="en-US" sz="2400" dirty="0">
                <a:cs typeface="Calibri Light" panose="020F0302020204030204" pitchFamily="34" charset="0"/>
              </a:rPr>
              <a:t>simulation </a:t>
            </a:r>
            <a:r>
              <a:rPr lang="en-US" sz="2400" dirty="0" smtClean="0">
                <a:cs typeface="Calibri Light" panose="020F0302020204030204" pitchFamily="34" charset="0"/>
              </a:rPr>
              <a:t>(</a:t>
            </a:r>
            <a:r>
              <a:rPr lang="tr-TR" sz="2400" dirty="0" smtClean="0">
                <a:cs typeface="Calibri Light" panose="020F0302020204030204" pitchFamily="34" charset="0"/>
              </a:rPr>
              <a:t>M</a:t>
            </a:r>
            <a:r>
              <a:rPr lang="en-US" sz="2400" dirty="0" err="1" smtClean="0">
                <a:cs typeface="Calibri Light" panose="020F0302020204030204" pitchFamily="34" charset="0"/>
              </a:rPr>
              <a:t>ulti</a:t>
            </a:r>
            <a:r>
              <a:rPr lang="en-US" sz="2400" dirty="0" smtClean="0">
                <a:cs typeface="Calibri Light" panose="020F0302020204030204" pitchFamily="34" charset="0"/>
              </a:rPr>
              <a:t>-domain </a:t>
            </a:r>
            <a:r>
              <a:rPr lang="en-US" sz="2400" dirty="0">
                <a:cs typeface="Calibri Light" panose="020F0302020204030204" pitchFamily="34" charset="0"/>
              </a:rPr>
              <a:t>systems)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Widely </a:t>
            </a:r>
            <a:r>
              <a:rPr lang="en-US" sz="2400" dirty="0">
                <a:cs typeface="Calibri Light" panose="020F0302020204030204" pitchFamily="34" charset="0"/>
              </a:rPr>
              <a:t>used (Google </a:t>
            </a:r>
            <a:r>
              <a:rPr lang="en-US" sz="2400" dirty="0" smtClean="0">
                <a:cs typeface="Calibri Light" panose="020F0302020204030204" pitchFamily="34" charset="0"/>
              </a:rPr>
              <a:t>it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r>
              <a:rPr lang="tr-TR" sz="2400" dirty="0" smtClean="0">
                <a:cs typeface="Calibri Light" panose="020F0302020204030204" pitchFamily="34" charset="0"/>
              </a:rPr>
              <a:t>)</a:t>
            </a:r>
            <a:endParaRPr lang="en-US" sz="2400" dirty="0">
              <a:cs typeface="Calibri Light" panose="020F03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4" descr="http://www.intechopen.com/source/html/39373/media/image1_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72" y="2209800"/>
            <a:ext cx="800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9975" y="140617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cs typeface="Calibri Light" panose="020F0302020204030204" pitchFamily="34" charset="0"/>
              </a:rPr>
              <a:t>Wind Energy System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1928" y="130825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cs typeface="Calibri Light" panose="020F0302020204030204" pitchFamily="34" charset="0"/>
              </a:rPr>
              <a:t>Solar</a:t>
            </a:r>
            <a:r>
              <a:rPr lang="en-US" sz="3000" b="1" dirty="0" smtClean="0">
                <a:cs typeface="Calibri Light" panose="020F0302020204030204" pitchFamily="34" charset="0"/>
              </a:rPr>
              <a:t> Energy System</a:t>
            </a:r>
          </a:p>
        </p:txBody>
      </p:sp>
      <p:pic>
        <p:nvPicPr>
          <p:cNvPr id="16" name="Picture 4" descr="http://docsdrive.com/images/ansinet/jas/2011/fig2-2k11-3663-367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13" y="2016445"/>
            <a:ext cx="72203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complex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13" name="Picture 2" descr="Figure 3 Simulink Model of Micro Grid&#10;Inverter 2 PQ&#10;Dynamic Load&#10;9.47821&#10;vf&#10;abc&#10;sin_cos&#10;dq0&#10;abc&#10;sin_cos&#10;dq0&#10;abc to dq0&#10;Con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6" y="990600"/>
            <a:ext cx="786754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does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it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work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9918" y="1012971"/>
            <a:ext cx="7954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400" b="1" dirty="0" smtClean="0">
                <a:cs typeface="Times New Roman" panose="02020603050405020304" pitchFamily="18" charset="0"/>
              </a:rPr>
              <a:t>When you hit RUN</a:t>
            </a:r>
            <a:r>
              <a:rPr lang="tr-TR" sz="2400" b="1" dirty="0">
                <a:cs typeface="Times New Roman" panose="02020603050405020304" pitchFamily="18" charset="0"/>
              </a:rPr>
              <a:t>;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Compilation: Model is converted to an executable form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Allocation of memory (signals, states, run-time parameters)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Block priorities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Order of execution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loop (compute states and outputs)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step time: Variable or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5" b="13632"/>
          <a:stretch/>
        </p:blipFill>
        <p:spPr>
          <a:xfrm>
            <a:off x="2481225" y="4706137"/>
            <a:ext cx="5066667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Solvers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262734"/>
            <a:ext cx="739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Fixed step, variable step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Continuous, discrete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Discrete signals: Difference equations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 signals: Numerical integration</a:t>
            </a:r>
            <a:r>
              <a:rPr lang="tr-TR" sz="2400" dirty="0" smtClean="0">
                <a:cs typeface="Times New Roman" panose="02020603050405020304" pitchFamily="18" charset="0"/>
              </a:rPr>
              <a:t> (ODE)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501" r="6503" b="50763"/>
          <a:stretch/>
        </p:blipFill>
        <p:spPr>
          <a:xfrm>
            <a:off x="1529375" y="3565449"/>
            <a:ext cx="6970368" cy="31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17201</TotalTime>
  <Words>378</Words>
  <Application>Microsoft Office PowerPoint</Application>
  <PresentationFormat>On-screen Show (4:3)</PresentationFormat>
  <Paragraphs>110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347</cp:revision>
  <dcterms:created xsi:type="dcterms:W3CDTF">2006-08-16T00:00:00Z</dcterms:created>
  <dcterms:modified xsi:type="dcterms:W3CDTF">2017-11-21T07:18:01Z</dcterms:modified>
</cp:coreProperties>
</file>