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MICROSOFT</a:t>
            </a:r>
          </a:p>
        </p:txBody>
      </p:sp>
      <p:sp>
        <p:nvSpPr>
          <p:cNvPr id="3" name="Content Placeholder 2"/>
          <p:cNvSpPr>
            <a:spLocks noGrp="1"/>
          </p:cNvSpPr>
          <p:nvPr>
            <p:ph idx="1"/>
          </p:nvPr>
        </p:nvSpPr>
        <p:spPr/>
        <p:txBody>
          <a:bodyPr/>
          <a:lstStyle/>
          <a:p>
            <a:pPr lvl="0" indent="0" marL="0">
              <a:spcBef>
                <a:spcPts val="3000"/>
              </a:spcBef>
              <a:buNone/>
            </a:pPr>
            <a:r>
              <a:rPr b="1"/>
              <a:t>Hafta-2 (MICROSOFT WORLD)</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indent="0" marL="0">
              <a:buNone/>
            </a:pPr>
            <a:r>
              <a:rPr/>
              <a:t>-Word’de Giriş ve Belge Üzerinde Hareket Etme Yöntemleri -Kelime Kısayollarıyla Çalışma -Sayfa Düzeni ile Çalışma -Tablolar Oluşturma -İçerik Oluşturma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Belge Açma</a:t>
            </a:r>
          </a:p>
          <a:p>
            <a:pPr lvl="0"/>
            <a:r>
              <a:rPr b="1"/>
              <a:t>Belge Açma nedir?</a:t>
            </a:r>
            <a:r>
              <a:rPr/>
              <a:t> Belgeleri Word içindeki Aç iletişim kutusundan birçok farklı konumda açabilirsiniz. Bilgisayarınızın sabit sürücüsündeki veya bağlantınız olan bir ağ sürücüsündeki bir belgeyi açabilirsiniz. Ağınız UNC adreslerini desteklediği sürece, ağ sunucusuna bağlantınız olmasa bile ağda bir belge açabilirsiniz. ), World Wide Web’de HTTP bölgesine veya FTP bölgesine yerleştirilen belgeyi açabilirsiniz. Şirketinizin bir intraneti varsa, belgeleri orada açabilirsiniz. —</a:t>
            </a:r>
          </a:p>
          <a:p>
            <a:pPr lvl="0" indent="0" marL="0">
              <a:spcBef>
                <a:spcPts val="3000"/>
              </a:spcBef>
              <a:buNone/>
            </a:pPr>
            <a:r>
              <a:rPr b="1"/>
              <a:t>Belge Açma-1</a:t>
            </a:r>
          </a:p>
          <a:p>
            <a:pPr lvl="0"/>
            <a:r>
              <a:rPr b="1"/>
              <a:t>Belge Açma nedir?</a:t>
            </a:r>
            <a:r>
              <a:rPr/>
              <a:t> Belgeleri Word içindeki Aç iletişim kutusundan birçok farklı konumda açabilirsiniz. Bilgisayarınızın sabit sürücüsündeki veya bağlantınız olan bir ağ sürücüsündeki bir belgeyi açabilirsiniz.</a:t>
            </a:r>
          </a:p>
        </p:txBody>
      </p:sp>
      <p:pic>
        <p:nvPicPr>
          <p:cNvPr descr="fig:  assets/WORD1.PNG" id="0" name="Picture 1"/>
          <p:cNvPicPr>
            <a:picLocks noGrp="1" noChangeAspect="1"/>
          </p:cNvPicPr>
          <p:nvPr/>
        </p:nvPicPr>
        <p:blipFill>
          <a:blip r:embed="rId2"/>
          <a:stretch>
            <a:fillRect/>
          </a:stretch>
        </p:blipFill>
        <p:spPr bwMode="auto">
          <a:xfrm>
            <a:off x="3860800" y="203200"/>
            <a:ext cx="45339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Mektup Oluşturma-2</a:t>
            </a:r>
          </a:p>
          <a:p>
            <a:pPr lvl="0"/>
            <a:r>
              <a:rPr b="1"/>
              <a:t>Mektup Oluşturma nedir?</a:t>
            </a:r>
            <a:r>
              <a:rPr/>
              <a:t> 1 “Sevgili” veya “Kime” sözcükleri ile başlayan, ardından ad ve ardından iki nokta üst üste veya virgülle gelen, örneğin ¾ Sevgili Jane veya Tüm Kart Üyeleri: ¾ ve ardından ENTER’a basın. 2 Office Assistant’tan Mektup yazarken yardım al’ı tıklatın. 3 Harf Sihirbazı’ndaki yönergeleri izleyin. Bir adımı atlamak veya belirli bir panoya gitmek istiyorsanız, sekmelerden birine tıklayın. Bir seçenekte Yardım için soru işaretini ve ardından seçeneği tıklayın.</a:t>
            </a:r>
          </a:p>
        </p:txBody>
      </p:sp>
      <p:pic>
        <p:nvPicPr>
          <p:cNvPr descr="fig:  assets/WORD2.png" id="0" name="Picture 1"/>
          <p:cNvPicPr>
            <a:picLocks noGrp="1" noChangeAspect="1"/>
          </p:cNvPicPr>
          <p:nvPr/>
        </p:nvPicPr>
        <p:blipFill>
          <a:blip r:embed="rId2"/>
          <a:stretch>
            <a:fillRect/>
          </a:stretch>
        </p:blipFill>
        <p:spPr bwMode="auto">
          <a:xfrm>
            <a:off x="3568700" y="279400"/>
            <a:ext cx="5105400" cy="3721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h:400px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Dahili Yazışma Oluşturma-3</a:t>
            </a:r>
          </a:p>
          <a:p>
            <a:pPr lvl="0"/>
            <a:r>
              <a:rPr b="1"/>
              <a:t>Dahili Yazışma Oluşturma nedir?</a:t>
            </a:r>
            <a:r>
              <a:rPr/>
              <a:t> Dahili Yazışma Sihirbazı, hızlı bir şekilde dahili yazışmalar oluşturmanıza, dağılım listeleri oluşturmanıza, dahili iletişimlerinizi biçimlendirmenize ve başlıklar ile tarih, konu ve yazarın baş harfleri gibi sık kullanılan diğer öğeleri eklemenize yardımcı olur. 1 - Dosya menüsünde Yeni’ye tıklayın. 2 - Dahili Yazışmalar sekmesine tıklayın. 3 - Dahili Yazışma Sihirbazı’na çift tıklayın. 4 - Sihirbazdaki adımları izleyin.</a:t>
            </a:r>
          </a:p>
        </p:txBody>
      </p:sp>
      <p:pic>
        <p:nvPicPr>
          <p:cNvPr descr="fig:  assets/WORD3.PNG" id="0" name="Picture 1"/>
          <p:cNvPicPr>
            <a:picLocks noGrp="1" noChangeAspect="1"/>
          </p:cNvPicPr>
          <p:nvPr/>
        </p:nvPicPr>
        <p:blipFill>
          <a:blip r:embed="rId2"/>
          <a:stretch>
            <a:fillRect/>
          </a:stretch>
        </p:blipFill>
        <p:spPr bwMode="auto">
          <a:xfrm>
            <a:off x="4622800" y="203200"/>
            <a:ext cx="29972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Belge Haritasını Kullanarak Gezinme-4</a:t>
            </a:r>
          </a:p>
          <a:p>
            <a:pPr lvl="0"/>
            <a:r>
              <a:rPr b="1"/>
              <a:t>Belge Haritasını Kullanarak Gezinme nedir?</a:t>
            </a:r>
            <a:r>
              <a:rPr/>
              <a:t> Belge Haritası, belge başlıklarının ana hatlarını gösteren ayrı bir penceredir. Belgeler arasında kolayca gezinmek ve konumunuzu izlemek için Belge Haritası’nı kullanabilirsiniz. Örneğin, belgenin o kısmına atlamak için Belge Haritasındaki bir başlığa tıklayın. Word, Belge Haritasını çevrimiçi düzen görünümünde otomatik olarak görüntüler, ancak Belge Haritasını istediğiniz herhangi bir görünümde görüntüleyebilirsiniz.</a:t>
            </a:r>
          </a:p>
          <a:p>
            <a:pPr lvl="0" indent="0" marL="0">
              <a:buNone/>
            </a:pPr>
            <a:r>
              <a:rPr/>
              <a:t>1 - Belge Haritası’na tıklayın. 2 - Belge Haritası içinden gezinmek istediğiniz başlığa tıklayın.</a:t>
            </a:r>
          </a:p>
          <a:p>
            <a:pPr lvl="0" indent="0" marL="0">
              <a:buNone/>
            </a:pPr>
            <a:r>
              <a:rPr/>
              <a:t>Word, başlığı sayfanın en üstünde görüntüler. Başlık, belge içindeki konumunuzu göstermek için Belge Haritasında vurgulanır.</a:t>
            </a:r>
          </a:p>
        </p:txBody>
      </p:sp>
      <p:pic>
        <p:nvPicPr>
          <p:cNvPr descr="fig:  assets/WORD4.PNG" id="0" name="Picture 1"/>
          <p:cNvPicPr>
            <a:picLocks noGrp="1" noChangeAspect="1"/>
          </p:cNvPicPr>
          <p:nvPr/>
        </p:nvPicPr>
        <p:blipFill>
          <a:blip r:embed="rId2"/>
          <a:stretch>
            <a:fillRect/>
          </a:stretch>
        </p:blipFill>
        <p:spPr bwMode="auto">
          <a:xfrm>
            <a:off x="4089400" y="203200"/>
            <a:ext cx="40513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h:400px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https://avesis.erdogan.edu.tr/ugur.coruh</a:t>
            </a:r>
          </a:p>
          <a:p>
            <a:pPr lvl="0"/>
            <a:r>
              <a:rPr/>
              <a:t>https://www.linkedin.com/in/ugurcoruh/</a:t>
            </a:r>
          </a:p>
          <a:p>
            <a:pPr lvl="0"/>
            <a:r>
              <a:rPr/>
              <a:t>https://www.hindawi.com/journals/scn/2018/6563089/</a:t>
            </a:r>
          </a:p>
          <a:p>
            <a:pPr lvl="0"/>
            <a:r>
              <a:rPr/>
              <a:t>https://dl.acm.org/doi/abs/10.1145/3410352.3410836</a:t>
            </a:r>
          </a:p>
          <a:p>
            <a:pPr lvl="0"/>
            <a:r>
              <a:rPr/>
              <a:t>https://www.sciencedirect.com/science/article/abs/pii/S2214212621002623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2022-10-18T18:11:44Z</dcterms:created>
  <dcterms:modified xsi:type="dcterms:W3CDTF">2022-10-18T18:11:44Z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