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 snapToGrid="0" snapToObjects="1">
      <p:cViewPr varScale="1">
        <p:scale>
          <a:sx n="101" d="100"/>
          <a:sy n="101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0" indent="0">
              <a:buNone/>
              <a:defRPr sz="900"/>
            </a:lvl4pPr>
            <a:lvl5pPr marL="1828574" indent="0">
              <a:buNone/>
              <a:defRPr sz="900"/>
            </a:lvl5pPr>
            <a:lvl6pPr marL="2285718" indent="0">
              <a:buNone/>
              <a:defRPr sz="900"/>
            </a:lvl6pPr>
            <a:lvl7pPr marL="2742861" indent="0">
              <a:buNone/>
              <a:defRPr sz="900"/>
            </a:lvl7pPr>
            <a:lvl8pPr marL="3200004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7" indent="0">
              <a:buNone/>
              <a:defRPr sz="2400"/>
            </a:lvl3pPr>
            <a:lvl4pPr marL="1371430" indent="0">
              <a:buNone/>
              <a:defRPr sz="2000"/>
            </a:lvl4pPr>
            <a:lvl5pPr marL="1828574" indent="0">
              <a:buNone/>
              <a:defRPr sz="2000"/>
            </a:lvl5pPr>
            <a:lvl6pPr marL="2285718" indent="0">
              <a:buNone/>
              <a:defRPr sz="2000"/>
            </a:lvl6pPr>
            <a:lvl7pPr marL="2742861" indent="0">
              <a:buNone/>
              <a:defRPr sz="2000"/>
            </a:lvl7pPr>
            <a:lvl8pPr marL="3200004" indent="0">
              <a:buNone/>
              <a:defRPr sz="2000"/>
            </a:lvl8pPr>
            <a:lvl9pPr marL="36571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0" indent="0">
              <a:buNone/>
              <a:defRPr sz="900"/>
            </a:lvl4pPr>
            <a:lvl5pPr marL="1828574" indent="0">
              <a:buNone/>
              <a:defRPr sz="900"/>
            </a:lvl5pPr>
            <a:lvl6pPr marL="2285718" indent="0">
              <a:buNone/>
              <a:defRPr sz="900"/>
            </a:lvl6pPr>
            <a:lvl7pPr marL="2742861" indent="0">
              <a:buNone/>
              <a:defRPr sz="900"/>
            </a:lvl7pPr>
            <a:lvl8pPr marL="3200004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4466-F5F1-5545-B6CF-C5CC291622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CD0E-1BFD-864B-BD0C-0F506A4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45714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4" algn="l" defTabSz="45714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2" algn="l" defTabSz="4571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2" algn="l" defTabSz="45714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2" algn="l" defTabSz="45714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2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0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8.jpeg"/><Relationship Id="rId1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08" y="4335127"/>
            <a:ext cx="2353323" cy="20866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00" y="4335127"/>
            <a:ext cx="2649408" cy="20666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54746" b="12073"/>
          <a:stretch/>
        </p:blipFill>
        <p:spPr>
          <a:xfrm>
            <a:off x="6741094" y="4335128"/>
            <a:ext cx="2169248" cy="20866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06887" y="6210140"/>
            <a:ext cx="865306" cy="36932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lIns="91429" tIns="45715" rIns="91429" bIns="45715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1801" y="6226426"/>
            <a:ext cx="728250" cy="36932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lIns="91429" tIns="45715" rIns="91429" bIns="45715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5262" y="6210140"/>
            <a:ext cx="1043853" cy="36932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lIns="91429" tIns="45715" rIns="91429" bIns="45715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Favorites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97" descr="2008-10-12_031218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1437507" y="841109"/>
            <a:ext cx="595831" cy="81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0" descr="2008-10-12_031244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3130933" y="2469599"/>
            <a:ext cx="540218" cy="81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800"/>
          <a:stretch/>
        </p:blipFill>
        <p:spPr>
          <a:xfrm>
            <a:off x="4516160" y="901032"/>
            <a:ext cx="4104426" cy="1267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933408" y="548106"/>
            <a:ext cx="756665" cy="35292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dirty="0" smtClean="0"/>
              <a:t>User 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4944" y="1845621"/>
            <a:ext cx="1499337" cy="64632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dirty="0" smtClean="0"/>
              <a:t>Social Affinity Group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6160" y="515567"/>
            <a:ext cx="636463" cy="35292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06887" y="1259321"/>
            <a:ext cx="1843507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54281" y="2300125"/>
            <a:ext cx="898364" cy="722824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82963" y="1757260"/>
            <a:ext cx="639223" cy="96986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5162" y="779707"/>
            <a:ext cx="632048" cy="35292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dirty="0" smtClean="0"/>
              <a:t>Like?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1455" y="2759015"/>
            <a:ext cx="1254611" cy="36932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dirty="0" smtClean="0"/>
              <a:t>Like/Dislike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150" y="1921617"/>
            <a:ext cx="1343591" cy="9233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dirty="0" smtClean="0"/>
              <a:t>Interactions and</a:t>
            </a:r>
          </a:p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2014" y="3630930"/>
            <a:ext cx="130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Interactions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635" y="5193434"/>
            <a:ext cx="103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35423" y="3630930"/>
            <a:ext cx="72922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97408" y="4223449"/>
            <a:ext cx="72922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5548" y="3744307"/>
            <a:ext cx="7007046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/>
              <a:t>{link, post, photo, video} × {like, tag, comment} × {incoming, outgoing}</a:t>
            </a:r>
            <a:endParaRPr lang="en-US" sz="2800" dirty="0"/>
          </a:p>
        </p:txBody>
      </p:sp>
      <p:pic>
        <p:nvPicPr>
          <p:cNvPr id="34" name="Picture 33" descr="C:\Documents and Settings\yuru\Local Settings\Temporary Internet Files\Content.IE5\IB42ZDP4\MCj04326240000[1].png"/>
          <p:cNvPicPr>
            <a:picLocks noChangeAspect="1"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2649683" y="2799129"/>
            <a:ext cx="72251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94" descr="2008-10-12_031143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3647147" y="2759015"/>
            <a:ext cx="483713" cy="63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8675641" y="26281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Documents and Settings\yuru\Local Settings\Temporary Internet Files\Content.IE5\IB42ZDP4\MCj0432624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5070" y="2968625"/>
            <a:ext cx="4572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2" descr="2008-10-12_0312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271" y="3349625"/>
            <a:ext cx="28416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4" descr="2008-10-12_03114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070" y="2359025"/>
            <a:ext cx="3175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7" descr="2008-10-12_0312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4071" y="2435226"/>
            <a:ext cx="3127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0" descr="2008-10-12_03124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3071" y="2206626"/>
            <a:ext cx="282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049557" y="2633663"/>
            <a:ext cx="304800" cy="715963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2432" y="3195637"/>
            <a:ext cx="782638" cy="361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3"/>
            <a:endCxn id="19" idx="2"/>
          </p:cNvCxnSpPr>
          <p:nvPr/>
        </p:nvCxnSpPr>
        <p:spPr>
          <a:xfrm flipV="1">
            <a:off x="3279870" y="3349626"/>
            <a:ext cx="533400" cy="228600"/>
          </a:xfrm>
          <a:prstGeom prst="straightConnector1">
            <a:avLst/>
          </a:prstGeom>
          <a:ln w="12700">
            <a:solidFill>
              <a:schemeClr val="accent2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0"/>
          </p:cNvCxnSpPr>
          <p:nvPr/>
        </p:nvCxnSpPr>
        <p:spPr>
          <a:xfrm rot="5400000" flipH="1" flipV="1">
            <a:off x="1818180" y="2421335"/>
            <a:ext cx="396875" cy="392906"/>
          </a:xfrm>
          <a:prstGeom prst="straightConnector1">
            <a:avLst/>
          </a:prstGeom>
          <a:ln w="12700">
            <a:solidFill>
              <a:schemeClr val="accent2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C:\Documents and Settings\yuru\Local Settings\Temporary Internet Files\Content.IE5\OPANSH6N\MCj0432626000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9271" y="3502026"/>
            <a:ext cx="45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9" descr="2008-10-12_03123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79671" y="2816226"/>
            <a:ext cx="2809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004316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270" y="2435225"/>
            <a:ext cx="457200" cy="457200"/>
          </a:xfrm>
          <a:prstGeom prst="rect">
            <a:avLst/>
          </a:prstGeom>
        </p:spPr>
      </p:pic>
      <p:pic>
        <p:nvPicPr>
          <p:cNvPr id="17" name="Picture 16" descr="0043161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8670" y="3273425"/>
            <a:ext cx="457200" cy="457200"/>
          </a:xfrm>
          <a:prstGeom prst="rect">
            <a:avLst/>
          </a:prstGeom>
        </p:spPr>
      </p:pic>
      <p:pic>
        <p:nvPicPr>
          <p:cNvPr id="18" name="Picture 17" descr="0043260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2670" y="3349625"/>
            <a:ext cx="457200" cy="457200"/>
          </a:xfrm>
          <a:prstGeom prst="rect">
            <a:avLst/>
          </a:prstGeom>
        </p:spPr>
      </p:pic>
      <p:pic>
        <p:nvPicPr>
          <p:cNvPr id="19" name="Picture 18" descr="0043262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4670" y="2892425"/>
            <a:ext cx="457200" cy="457200"/>
          </a:xfrm>
          <a:prstGeom prst="rect">
            <a:avLst/>
          </a:prstGeom>
        </p:spPr>
      </p:pic>
      <p:pic>
        <p:nvPicPr>
          <p:cNvPr id="20" name="Picture 19" descr="00433940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5470" y="2816225"/>
            <a:ext cx="457200" cy="4572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7" idx="3"/>
            <a:endCxn id="20" idx="1"/>
          </p:cNvCxnSpPr>
          <p:nvPr/>
        </p:nvCxnSpPr>
        <p:spPr>
          <a:xfrm>
            <a:off x="1768570" y="2566989"/>
            <a:ext cx="596900" cy="477837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94" descr="2008-10-12_031143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5601808" y="2417811"/>
            <a:ext cx="483713" cy="63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04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1" y="273092"/>
            <a:ext cx="6500897" cy="47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79" y="1283987"/>
            <a:ext cx="4205059" cy="32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221"/>
          <a:stretch/>
        </p:blipFill>
        <p:spPr>
          <a:xfrm>
            <a:off x="698500" y="1511300"/>
            <a:ext cx="5173324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43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xlx</dc:creator>
  <cp:lastModifiedBy>xlx</cp:lastModifiedBy>
  <cp:revision>59</cp:revision>
  <cp:lastPrinted>2013-02-16T05:36:03Z</cp:lastPrinted>
  <dcterms:created xsi:type="dcterms:W3CDTF">2013-02-16T03:31:57Z</dcterms:created>
  <dcterms:modified xsi:type="dcterms:W3CDTF">2013-02-16T12:13:48Z</dcterms:modified>
</cp:coreProperties>
</file>