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81" r:id="rId3"/>
    <p:sldId id="258" r:id="rId4"/>
    <p:sldId id="259" r:id="rId5"/>
    <p:sldId id="261" r:id="rId6"/>
    <p:sldId id="262" r:id="rId7"/>
    <p:sldId id="263" r:id="rId8"/>
    <p:sldId id="3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EE40A-C028-43AF-8DAF-6653BA4AFFE8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3D054-47C3-4E05-9E73-C6347FDF8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85FF-146C-4976-AE61-7630D0FBD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5217-A5B6-46D0-BA47-582030CE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0EA9-7150-44AB-853E-0E3BF39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8FC7-82D1-4CF6-899E-C6ED492F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3758-C37E-4FC3-8BAF-6294B96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059-E435-473A-AE01-7F4EDB2F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9FF1-57E4-4902-B2FE-5C345736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EB66-9DD5-4538-B26F-36436212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8476-E846-4013-BA08-E472BC8B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06C-5F9B-4478-B722-2561038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20BA3-82F5-4E28-839D-4DAAF072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B3FF-611D-4D8E-AAB3-CF83CEBE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4625-8FCF-4EFF-9EA9-2E6F07DF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21D6-E378-423D-9B66-0B47ABC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30B-5A4A-46B6-AFED-1597D229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AA45804_TakeOff_RGB_b.tif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740"/>
            <a:ext cx="12204192" cy="687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a_aa_hrz_tm_1cs_sld_wht.eps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24" t="20405" r="9490" b="20998"/>
          <a:stretch/>
        </p:blipFill>
        <p:spPr>
          <a:xfrm>
            <a:off x="7531120" y="476056"/>
            <a:ext cx="4206240" cy="72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09640" y="1929548"/>
            <a:ext cx="10977033" cy="1038885"/>
          </a:xfrm>
        </p:spPr>
        <p:txBody>
          <a:bodyPr anchor="b" anchorCtr="0">
            <a:noAutofit/>
          </a:bodyPr>
          <a:lstStyle>
            <a:lvl1pPr>
              <a:lnSpc>
                <a:spcPts val="4400"/>
              </a:lnSpc>
              <a:spcBef>
                <a:spcPts val="0"/>
              </a:spcBef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>
                <a:latin typeface="Arial" charset="0"/>
              </a:rPr>
              <a:t>Presentation title in AA Blue,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Arial 28pt on one or two lines</a:t>
            </a:r>
            <a:endParaRPr lang="en-US"/>
          </a:p>
        </p:txBody>
      </p:sp>
      <p:pic>
        <p:nvPicPr>
          <p:cNvPr id="10" name="Picture 3" descr="D:\Oneworld_rgb_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3967" y="5774268"/>
            <a:ext cx="560917" cy="56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7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omplishments and 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24457" y="364231"/>
            <a:ext cx="807523" cy="6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7501" y="1341520"/>
            <a:ext cx="10977033" cy="5166161"/>
          </a:xfrm>
        </p:spPr>
        <p:txBody>
          <a:bodyPr/>
          <a:lstStyle>
            <a:lvl1pPr marL="380990" indent="-380990">
              <a:buClr>
                <a:schemeClr val="tx2"/>
              </a:buClr>
              <a:buFont typeface="Arial" pitchFamily="34" charset="0"/>
              <a:buChar char="•"/>
              <a:defRPr sz="2667"/>
            </a:lvl1pPr>
            <a:lvl2pPr marL="914377" indent="-457189">
              <a:buClr>
                <a:schemeClr val="tx2"/>
              </a:buClr>
              <a:buFont typeface="Arial" pitchFamily="34" charset="0"/>
              <a:buChar char="‒"/>
              <a:tabLst>
                <a:tab pos="1219170" algn="l"/>
              </a:tabLst>
              <a:defRPr sz="2400"/>
            </a:lvl2pPr>
            <a:lvl3pPr marL="1219170" indent="-380990">
              <a:buClr>
                <a:schemeClr val="tx2"/>
              </a:buClr>
              <a:buFont typeface="Arial" pitchFamily="34" charset="0"/>
              <a:buChar char="•"/>
              <a:defRPr sz="2133"/>
            </a:lvl3pPr>
            <a:lvl4pPr marL="1676358" indent="-457189">
              <a:buClr>
                <a:schemeClr val="tx2"/>
              </a:buClr>
              <a:buFont typeface="Courier New" pitchFamily="49" charset="0"/>
              <a:buChar char="o"/>
              <a:defRPr sz="1867"/>
            </a:lvl4pPr>
            <a:lvl5pPr marL="455073" indent="0">
              <a:buClr>
                <a:schemeClr val="tx2"/>
              </a:buClr>
              <a:buFont typeface="Arial" pitchFamily="34" charset="0"/>
              <a:buNone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159" y="273140"/>
            <a:ext cx="10989475" cy="740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1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Headlin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427669" y="301727"/>
            <a:ext cx="11318513" cy="6312888"/>
          </a:xfrm>
        </p:spPr>
        <p:txBody>
          <a:bodyPr/>
          <a:lstStyle>
            <a:lvl1pPr marL="609585" indent="-609585">
              <a:spcAft>
                <a:spcPts val="800"/>
              </a:spcAft>
              <a:buClr>
                <a:schemeClr val="tx2"/>
              </a:buClr>
              <a:buFont typeface="+mj-lt"/>
              <a:buAutoNum type="arabicPeriod"/>
              <a:defRPr/>
            </a:lvl1pPr>
            <a:lvl2pPr marL="912261" indent="-298443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2pPr>
            <a:lvl3pPr marL="1219170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3pPr>
            <a:lvl4pPr marL="1526079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tabLst/>
              <a:defRPr/>
            </a:lvl4pPr>
            <a:lvl5pPr marL="1832988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itchFamily="34" charset="0"/>
              <a:buChar char="♦"/>
              <a:defRPr/>
            </a:lvl5pPr>
            <a:lvl6pPr marL="1832988" indent="-306910"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6pPr>
            <a:lvl7pPr marL="1832988" indent="-306910">
              <a:buClr>
                <a:schemeClr val="tx2"/>
              </a:buClr>
              <a:defRPr>
                <a:solidFill>
                  <a:schemeClr val="tx1"/>
                </a:solidFill>
              </a:defRPr>
            </a:lvl7pPr>
            <a:lvl8pPr marL="1832988" indent="-306910">
              <a:buClr>
                <a:schemeClr val="tx2"/>
              </a:buClr>
              <a:defRPr/>
            </a:lvl8pPr>
            <a:lvl9pPr marL="1832988" indent="-306910"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170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7968EB-8714-452F-96BC-A60E6DAA04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24457" y="364231"/>
            <a:ext cx="807523" cy="6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43" y="1737360"/>
            <a:ext cx="10977033" cy="4343400"/>
          </a:xfrm>
        </p:spPr>
        <p:txBody>
          <a:bodyPr/>
          <a:lstStyle>
            <a:lvl1pPr marL="615935" indent="-615935">
              <a:buClr>
                <a:schemeClr val="tx2"/>
              </a:buClr>
              <a:buFont typeface="+mj-lt"/>
              <a:buAutoNum type="arabicPeriod"/>
              <a:defRPr sz="2667"/>
            </a:lvl1pPr>
            <a:lvl2pPr marL="615935" indent="-615935">
              <a:buClr>
                <a:schemeClr val="tx2"/>
              </a:buClr>
              <a:buFont typeface="+mj-lt"/>
              <a:buAutoNum type="arabicPeriod"/>
              <a:defRPr sz="2667"/>
            </a:lvl2pPr>
            <a:lvl3pPr marL="615935" indent="-615935">
              <a:buClr>
                <a:schemeClr val="tx2"/>
              </a:buClr>
              <a:buFont typeface="+mj-lt"/>
              <a:buAutoNum type="arabicPeriod"/>
              <a:defRPr sz="2667"/>
            </a:lvl3pPr>
            <a:lvl4pPr marL="615935" indent="-615935">
              <a:buClr>
                <a:schemeClr val="tx2"/>
              </a:buClr>
              <a:buFont typeface="+mj-lt"/>
              <a:buAutoNum type="arabicPeriod"/>
              <a:defRPr sz="2667"/>
            </a:lvl4pPr>
            <a:lvl5pPr marL="615935" indent="-615935">
              <a:buClr>
                <a:schemeClr val="tx2"/>
              </a:buClr>
              <a:buFont typeface="+mj-lt"/>
              <a:buAutoNum type="arabicPeriod"/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159" y="273140"/>
            <a:ext cx="10989475" cy="7405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150600" y="6629400"/>
            <a:ext cx="4318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EB4C-2957-4708-805C-E789EFACC34C}" type="slidenum">
              <a:rPr lang="en-US">
                <a:solidFill>
                  <a:srgbClr val="3649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649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1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 Headlin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7264"/>
            <a:ext cx="10972800" cy="53644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text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512" y="853440"/>
            <a:ext cx="10985335" cy="0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609640" y="1302563"/>
            <a:ext cx="10977033" cy="5110428"/>
          </a:xfrm>
        </p:spPr>
        <p:txBody>
          <a:bodyPr/>
          <a:lstStyle>
            <a:lvl1pPr marL="609585" indent="-609585">
              <a:spcAft>
                <a:spcPts val="800"/>
              </a:spcAft>
              <a:buClr>
                <a:schemeClr val="tx2"/>
              </a:buClr>
              <a:buFont typeface="+mj-lt"/>
              <a:buAutoNum type="arabicPeriod"/>
              <a:defRPr/>
            </a:lvl1pPr>
            <a:lvl2pPr marL="912261" indent="-298443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2pPr>
            <a:lvl3pPr marL="1219170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3pPr>
            <a:lvl4pPr marL="1526079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tabLst/>
              <a:defRPr/>
            </a:lvl4pPr>
            <a:lvl5pPr marL="1832988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itchFamily="34" charset="0"/>
              <a:buChar char="♦"/>
              <a:defRPr/>
            </a:lvl5pPr>
            <a:lvl6pPr marL="1832988" indent="-306910"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6pPr>
            <a:lvl7pPr marL="1832988" indent="-306910">
              <a:buClr>
                <a:schemeClr val="tx2"/>
              </a:buClr>
              <a:defRPr>
                <a:solidFill>
                  <a:schemeClr val="tx1"/>
                </a:solidFill>
              </a:defRPr>
            </a:lvl7pPr>
            <a:lvl8pPr marL="1832988" indent="-306910">
              <a:buClr>
                <a:schemeClr val="tx2"/>
              </a:buClr>
              <a:defRPr/>
            </a:lvl8pPr>
            <a:lvl9pPr marL="1832988" indent="-306910"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LC_logo_final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82"/>
          <a:stretch/>
        </p:blipFill>
        <p:spPr>
          <a:xfrm>
            <a:off x="10311099" y="192845"/>
            <a:ext cx="1373717" cy="6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32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 Headlin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7264"/>
            <a:ext cx="10972800" cy="53644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text slide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94" y="853440"/>
            <a:ext cx="10985335" cy="0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609609" y="1302563"/>
            <a:ext cx="10977033" cy="5110428"/>
          </a:xfrm>
        </p:spPr>
        <p:txBody>
          <a:bodyPr/>
          <a:lstStyle>
            <a:lvl1pPr marL="609585" indent="-609585">
              <a:spcAft>
                <a:spcPts val="800"/>
              </a:spcAft>
              <a:buClr>
                <a:schemeClr val="tx2"/>
              </a:buClr>
              <a:buFont typeface="+mj-lt"/>
              <a:buAutoNum type="arabicPeriod"/>
              <a:defRPr/>
            </a:lvl1pPr>
            <a:lvl2pPr marL="912261" indent="-298443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2pPr>
            <a:lvl3pPr marL="1219170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3pPr>
            <a:lvl4pPr marL="1526079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tabLst/>
              <a:defRPr/>
            </a:lvl4pPr>
            <a:lvl5pPr marL="1832988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itchFamily="34" charset="0"/>
              <a:buChar char="♦"/>
              <a:defRPr/>
            </a:lvl5pPr>
            <a:lvl6pPr marL="1832988" indent="-306910"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6pPr>
            <a:lvl7pPr marL="1832988" indent="-306910">
              <a:buClr>
                <a:schemeClr val="tx2"/>
              </a:buClr>
              <a:defRPr>
                <a:solidFill>
                  <a:schemeClr val="tx1"/>
                </a:solidFill>
              </a:defRPr>
            </a:lvl7pPr>
            <a:lvl8pPr marL="1832988" indent="-306910">
              <a:buClr>
                <a:schemeClr val="tx2"/>
              </a:buClr>
              <a:defRPr/>
            </a:lvl8pPr>
            <a:lvl9pPr marL="1832988" indent="-306910"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LC_logo_final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82"/>
          <a:stretch/>
        </p:blipFill>
        <p:spPr>
          <a:xfrm>
            <a:off x="10311099" y="192811"/>
            <a:ext cx="1373717" cy="6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14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AFB59DB-8E4F-4480-99AF-F7E2F4A052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5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D263-F9CC-40D6-9F01-8358ED66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A0C-506D-4282-98D9-462BED90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6200-28BE-4B40-84F7-D9BEE5E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C25C-F6BF-44BA-B06A-37282878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00B9-044F-45A7-AD12-BE45224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ccomplishments and 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24457" y="364234"/>
            <a:ext cx="807523" cy="6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7501" y="1341522"/>
            <a:ext cx="10977033" cy="5166161"/>
          </a:xfrm>
        </p:spPr>
        <p:txBody>
          <a:bodyPr/>
          <a:lstStyle>
            <a:lvl1pPr marL="380990" indent="-380990">
              <a:buClr>
                <a:schemeClr val="tx2"/>
              </a:buClr>
              <a:buFont typeface="Arial" pitchFamily="34" charset="0"/>
              <a:buChar char="•"/>
              <a:defRPr sz="2667"/>
            </a:lvl1pPr>
            <a:lvl2pPr marL="914377" indent="-457189">
              <a:buClr>
                <a:schemeClr val="tx2"/>
              </a:buClr>
              <a:buFont typeface="Arial" pitchFamily="34" charset="0"/>
              <a:buChar char="‒"/>
              <a:tabLst>
                <a:tab pos="1219170" algn="l"/>
              </a:tabLst>
              <a:defRPr sz="2400"/>
            </a:lvl2pPr>
            <a:lvl3pPr marL="1219170" indent="-380990">
              <a:buClr>
                <a:schemeClr val="tx2"/>
              </a:buClr>
              <a:buFont typeface="Arial" pitchFamily="34" charset="0"/>
              <a:buChar char="•"/>
              <a:defRPr sz="2133"/>
            </a:lvl3pPr>
            <a:lvl4pPr marL="1676358" indent="-457189">
              <a:buClr>
                <a:schemeClr val="tx2"/>
              </a:buClr>
              <a:buFont typeface="Courier New" pitchFamily="49" charset="0"/>
              <a:buChar char="o"/>
              <a:defRPr sz="1867"/>
            </a:lvl4pPr>
            <a:lvl5pPr marL="455073" indent="0">
              <a:buClr>
                <a:schemeClr val="tx2"/>
              </a:buClr>
              <a:buFont typeface="Arial" pitchFamily="34" charset="0"/>
              <a:buNone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159" y="273140"/>
            <a:ext cx="10989475" cy="740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10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ingle Headlin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7264"/>
            <a:ext cx="10972800" cy="53644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text slide title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07512" y="853440"/>
            <a:ext cx="10985335" cy="0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609634" y="1302563"/>
            <a:ext cx="10977033" cy="5110428"/>
          </a:xfrm>
        </p:spPr>
        <p:txBody>
          <a:bodyPr/>
          <a:lstStyle>
            <a:lvl1pPr marL="609585" indent="-609585">
              <a:spcAft>
                <a:spcPts val="800"/>
              </a:spcAft>
              <a:buClr>
                <a:schemeClr val="tx2"/>
              </a:buClr>
              <a:buFont typeface="+mj-lt"/>
              <a:buAutoNum type="arabicPeriod"/>
              <a:defRPr/>
            </a:lvl1pPr>
            <a:lvl2pPr marL="912261" indent="-298443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2pPr>
            <a:lvl3pPr marL="1219170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defRPr/>
            </a:lvl3pPr>
            <a:lvl4pPr marL="1526079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tabLst/>
              <a:defRPr/>
            </a:lvl4pPr>
            <a:lvl5pPr marL="1832988" indent="-306910"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 pitchFamily="34" charset="0"/>
              <a:buChar char="♦"/>
              <a:defRPr/>
            </a:lvl5pPr>
            <a:lvl6pPr marL="1832988" indent="-306910">
              <a:buClr>
                <a:schemeClr val="tx2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6pPr>
            <a:lvl7pPr marL="1832988" indent="-306910">
              <a:buClr>
                <a:schemeClr val="tx2"/>
              </a:buClr>
              <a:defRPr>
                <a:solidFill>
                  <a:schemeClr val="tx1"/>
                </a:solidFill>
              </a:defRPr>
            </a:lvl7pPr>
            <a:lvl8pPr marL="1832988" indent="-306910">
              <a:buClr>
                <a:schemeClr val="tx2"/>
              </a:buClr>
              <a:defRPr/>
            </a:lvl8pPr>
            <a:lvl9pPr marL="1832988" indent="-306910"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LC_logo_final.ep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82"/>
          <a:stretch/>
        </p:blipFill>
        <p:spPr>
          <a:xfrm>
            <a:off x="10311099" y="192842"/>
            <a:ext cx="1373717" cy="6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5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Header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7501" y="1341517"/>
            <a:ext cx="10977033" cy="5166161"/>
          </a:xfrm>
        </p:spPr>
        <p:txBody>
          <a:bodyPr/>
          <a:lstStyle>
            <a:lvl1pPr marL="457189" indent="-457189">
              <a:buClr>
                <a:schemeClr val="tx2"/>
              </a:buClr>
              <a:buFont typeface="Arial" pitchFamily="34" charset="0"/>
              <a:buChar char="•"/>
              <a:defRPr sz="2400">
                <a:latin typeface="AmericanSans" pitchFamily="50" charset="0"/>
              </a:defRPr>
            </a:lvl1pPr>
            <a:lvl2pPr marL="457189" indent="-457189">
              <a:buClr>
                <a:schemeClr val="tx2"/>
              </a:buClr>
              <a:buFont typeface="Arial" pitchFamily="34" charset="0"/>
              <a:buChar char="•"/>
              <a:defRPr sz="2667">
                <a:latin typeface="AmericanSans" pitchFamily="50" charset="0"/>
              </a:defRPr>
            </a:lvl2pPr>
            <a:lvl3pPr marL="1221285" indent="-457189">
              <a:buClr>
                <a:schemeClr val="tx2"/>
              </a:buClr>
              <a:buFont typeface="Arial" pitchFamily="34" charset="0"/>
              <a:buChar char="•"/>
              <a:defRPr sz="2400">
                <a:latin typeface="AmericanSans" pitchFamily="50" charset="0"/>
              </a:defRPr>
            </a:lvl3pPr>
            <a:lvl4pPr marL="1676358" indent="-457189">
              <a:buClr>
                <a:schemeClr val="tx2"/>
              </a:buClr>
              <a:buFont typeface="Courier New" pitchFamily="49" charset="0"/>
              <a:buChar char="o"/>
              <a:defRPr sz="1867">
                <a:latin typeface="AmericanSans" pitchFamily="50" charset="0"/>
              </a:defRPr>
            </a:lvl4pPr>
            <a:lvl5pPr marL="912261" indent="-457189">
              <a:buClr>
                <a:schemeClr val="tx2"/>
              </a:buClr>
              <a:buFont typeface="Arial" pitchFamily="34" charset="0"/>
              <a:buChar char="‒"/>
              <a:defRPr sz="2133">
                <a:latin typeface="AmericanSans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159" y="273140"/>
            <a:ext cx="10989475" cy="740573"/>
          </a:xfrm>
        </p:spPr>
        <p:txBody>
          <a:bodyPr/>
          <a:lstStyle>
            <a:lvl1pPr algn="l">
              <a:defRPr>
                <a:latin typeface="AmericanSans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2383" y="355878"/>
            <a:ext cx="659596" cy="6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1558979" y="6502400"/>
            <a:ext cx="556821" cy="3556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algn="ctr"/>
            <a:fld id="{F5D1B649-0628-44E2-BF21-D8E38B9E4F0F}" type="slidenum">
              <a:rPr lang="en-US" sz="1600" b="1" smtClean="0">
                <a:solidFill>
                  <a:schemeClr val="bg2"/>
                </a:solidFill>
                <a:latin typeface="AmericanSans" pitchFamily="50" charset="0"/>
                <a:ea typeface="Calibri"/>
              </a:rPr>
              <a:t>‹#›</a:t>
            </a:fld>
            <a:endParaRPr lang="en-US" sz="1600" b="1">
              <a:solidFill>
                <a:schemeClr val="bg2"/>
              </a:solidFill>
              <a:latin typeface="AmericanSans" pitchFamily="50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476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 Header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7501" y="1584960"/>
            <a:ext cx="10977033" cy="4922717"/>
          </a:xfrm>
        </p:spPr>
        <p:txBody>
          <a:bodyPr/>
          <a:lstStyle>
            <a:lvl1pPr marL="457189" indent="-457189">
              <a:buClr>
                <a:schemeClr val="tx2"/>
              </a:buClr>
              <a:buFont typeface="Arial" pitchFamily="34" charset="0"/>
              <a:buChar char="•"/>
              <a:defRPr sz="2400">
                <a:latin typeface="AmericanSans" pitchFamily="50" charset="0"/>
              </a:defRPr>
            </a:lvl1pPr>
            <a:lvl2pPr marL="457189" indent="-457189">
              <a:buClr>
                <a:schemeClr val="tx2"/>
              </a:buClr>
              <a:buFont typeface="Arial" pitchFamily="34" charset="0"/>
              <a:buChar char="•"/>
              <a:defRPr sz="2667">
                <a:latin typeface="AmericanSans" pitchFamily="50" charset="0"/>
              </a:defRPr>
            </a:lvl2pPr>
            <a:lvl3pPr marL="1221285" indent="-457189">
              <a:buClr>
                <a:schemeClr val="tx2"/>
              </a:buClr>
              <a:buFont typeface="Arial" pitchFamily="34" charset="0"/>
              <a:buChar char="•"/>
              <a:defRPr sz="2400">
                <a:latin typeface="AmericanSans" pitchFamily="50" charset="0"/>
              </a:defRPr>
            </a:lvl3pPr>
            <a:lvl4pPr marL="1676358" indent="-457189">
              <a:buClr>
                <a:schemeClr val="tx2"/>
              </a:buClr>
              <a:buFont typeface="Courier New" pitchFamily="49" charset="0"/>
              <a:buChar char="o"/>
              <a:defRPr sz="1867">
                <a:latin typeface="AmericanSans" pitchFamily="50" charset="0"/>
              </a:defRPr>
            </a:lvl4pPr>
            <a:lvl5pPr marL="912261" indent="-457189">
              <a:buClr>
                <a:schemeClr val="tx2"/>
              </a:buClr>
              <a:buFont typeface="Arial" pitchFamily="34" charset="0"/>
              <a:buChar char="‒"/>
              <a:defRPr sz="2133">
                <a:latin typeface="AmericanSans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159" y="273140"/>
            <a:ext cx="10989475" cy="740573"/>
          </a:xfrm>
        </p:spPr>
        <p:txBody>
          <a:bodyPr/>
          <a:lstStyle>
            <a:lvl1pPr algn="l">
              <a:defRPr>
                <a:latin typeface="AmericanSans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2383" y="355878"/>
            <a:ext cx="659596" cy="6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607501" y="1022351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7485" y="1065107"/>
            <a:ext cx="10977033" cy="397933"/>
          </a:xfrm>
        </p:spPr>
        <p:txBody>
          <a:bodyPr/>
          <a:lstStyle>
            <a:lvl1pPr>
              <a:defRPr sz="2400" i="1">
                <a:latin typeface="AmericanSans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58979" y="6502400"/>
            <a:ext cx="556821" cy="3556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algn="ctr"/>
            <a:fld id="{F5D1B649-0628-44E2-BF21-D8E38B9E4F0F}" type="slidenum">
              <a:rPr lang="en-US" sz="1600" b="1" smtClean="0">
                <a:solidFill>
                  <a:schemeClr val="bg2"/>
                </a:solidFill>
                <a:latin typeface="AmericanSans" pitchFamily="50" charset="0"/>
                <a:ea typeface="Calibri"/>
              </a:rPr>
              <a:t>‹#›</a:t>
            </a:fld>
            <a:endParaRPr lang="en-US" sz="1600" b="1">
              <a:solidFill>
                <a:schemeClr val="bg2"/>
              </a:solidFill>
              <a:latin typeface="AmericanSans" pitchFamily="50" charset="0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844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Headline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4572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edit text 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7F32975-EC93-4774-AC74-6AE00E0553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486" y="795529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09602" y="914400"/>
            <a:ext cx="10977033" cy="5614416"/>
          </a:xfrm>
        </p:spPr>
        <p:txBody>
          <a:bodyPr/>
          <a:lstStyle>
            <a:lvl1pPr marL="457189" indent="-457189">
              <a:buClr>
                <a:schemeClr val="tx2"/>
              </a:buClr>
              <a:buFont typeface="+mj-lt"/>
              <a:buAutoNum type="arabicPeriod"/>
              <a:defRPr/>
            </a:lvl1pPr>
            <a:lvl2pPr marL="688957" indent="-231769">
              <a:buClr>
                <a:schemeClr val="tx2"/>
              </a:buClr>
              <a:defRPr/>
            </a:lvl2pPr>
            <a:lvl3pPr marL="914377" indent="-225420">
              <a:buClr>
                <a:schemeClr val="tx2"/>
              </a:buClr>
              <a:tabLst/>
              <a:defRPr/>
            </a:lvl3pPr>
            <a:lvl4pPr marL="1146146" indent="-231769">
              <a:buClr>
                <a:schemeClr val="tx2"/>
              </a:buClr>
              <a:defRPr/>
            </a:lvl4pPr>
            <a:lvl5pPr marL="1371566" indent="-225420">
              <a:buClr>
                <a:schemeClr val="tx2"/>
              </a:buClr>
              <a:defRPr/>
            </a:lvl5pPr>
            <a:lvl6pPr marL="1371566" indent="-225420">
              <a:buClr>
                <a:schemeClr val="tx2"/>
              </a:buClr>
              <a:defRPr/>
            </a:lvl6pPr>
            <a:lvl7pPr marL="1371566" indent="-225420">
              <a:buClr>
                <a:schemeClr val="tx2"/>
              </a:buClr>
              <a:defRPr/>
            </a:lvl7pPr>
            <a:lvl8pPr marL="1371566" indent="-225420">
              <a:buClr>
                <a:schemeClr val="tx2"/>
              </a:buClr>
              <a:defRPr/>
            </a:lvl8pPr>
            <a:lvl9pPr marL="1371566" indent="-225420"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7486" y="795529"/>
            <a:ext cx="10977033" cy="1588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9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6A3C-D8E5-4985-8F29-0DE1B989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0387-3BAE-45A4-B326-3C793679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7AC9-D273-495C-A1B1-B7BF9EAA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E478-FF16-4000-9382-1DCCA75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F172-7A69-4583-84FD-EF108B1D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6D88-BC26-4D4F-94AE-50556644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5DC3-A7AA-4BDC-B76A-5B532285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0E6CD-4120-4B8C-A6C1-4F33B939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BFDE-631A-4B17-83FB-EDF2BDA5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22C18-0ECB-41A8-94F3-7E2D34D4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74CC-5C81-4BFF-A01D-794B9D36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EBFA-5D16-467F-B509-C57B08BE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3DDF-CFFF-436A-8673-08276FF4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E3D80-1B46-4F5B-834A-36B23726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5F26B-84B2-488B-8183-55F4DC1A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B6AD5-A4C9-4882-861B-211D68C81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D8B00-3A1D-45ED-A4BC-A6BE2BB5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DFC96-EB08-46CA-97C6-2FFDDDE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68B90-6F89-4812-9754-5BFDE3F7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EF52-8465-492C-B4E4-5812232F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48CB-3BF3-4722-B963-3936946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AA267-4499-4A6D-B7A4-708AA975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5D9A-4B47-4753-83C0-3AFB416D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3691B-26FA-48BC-88F0-597EA40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BBC74-9B52-490D-99A6-24705365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235E-ED16-43AB-ADDD-3D2E1564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FC74-F838-4751-8966-0BA68609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41CE-E3B3-4C23-BEFB-750F02EE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91C7-CD99-4A7B-A645-09080823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F917-10C9-4595-954D-BB1C9BF4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04112-53A4-460D-9560-7A2403E3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34C6B-1A89-431E-877E-D059E512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69A0-90B9-48A2-8408-DBC2AB25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0A120-4468-43D9-B302-FD505C96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C4207-3168-4787-B397-8475C75D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2D1E-83EC-4140-81D4-FEE53486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7191-E2F3-4311-A962-077167D6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C387B-C9A9-41C5-972F-68AFE630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C9B1C-844F-4799-9EEE-4EB98DCD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3BBD-1F7F-4CD7-84A6-37A9946A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F1F3-EF82-4FA5-9D7B-C61FD188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C698-4AFF-47A9-AB24-699B5694D76F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F107-0683-494F-A0DF-4AE5B9A61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6CFD-2246-4978-BFF1-5FC3C8F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F57E-3672-4123-8858-B689DFFF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7264"/>
            <a:ext cx="10972800" cy="53644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975360"/>
            <a:ext cx="10972800" cy="5437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0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3733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itchFamily="34" charset="0"/>
        <a:buNone/>
        <a:tabLst/>
        <a:defRPr sz="2667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154513" marR="0" indent="-154513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itchFamily="34" charset="0"/>
        <a:buChar char="•"/>
        <a:tabLst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529153" marR="0" indent="-222245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itchFamily="34" charset="0"/>
        <a:buChar char="–"/>
        <a:tabLst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838179" marR="0" indent="-224361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Wingdings" pitchFamily="2" charset="2"/>
        <a:buChar char="Ø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45089" marR="0" indent="-234945" algn="l" defTabSz="121917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itchFamily="34" charset="0"/>
        <a:buChar char="♦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1064657" indent="-154513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1064657" indent="-154513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1064657" indent="-154513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1064657" indent="-154513" algn="l" defTabSz="1219170" rtl="0" eaLnBrk="1" latinLnBrk="0" hangingPunct="1">
        <a:spcBef>
          <a:spcPts val="0"/>
        </a:spcBef>
        <a:spcAft>
          <a:spcPts val="800"/>
        </a:spcAft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9163050" cy="819150"/>
          </a:xfrm>
        </p:spPr>
        <p:txBody>
          <a:bodyPr>
            <a:normAutofit/>
          </a:bodyPr>
          <a:lstStyle/>
          <a:p>
            <a:r>
              <a:rPr lang="en-US" dirty="0"/>
              <a:t>OPTRK migration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DB5011-0491-46BD-845B-553557AF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72" y="1181099"/>
            <a:ext cx="10989128" cy="55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FD5BE-056B-4B11-B63E-2F6E80D7865D}"/>
              </a:ext>
            </a:extLst>
          </p:cNvPr>
          <p:cNvSpPr/>
          <p:nvPr/>
        </p:nvSpPr>
        <p:spPr>
          <a:xfrm>
            <a:off x="180975" y="2238375"/>
            <a:ext cx="2124075" cy="1590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27690-3B0E-4C1B-94AA-6E93048B1F9B}"/>
              </a:ext>
            </a:extLst>
          </p:cNvPr>
          <p:cNvSpPr txBox="1"/>
          <p:nvPr/>
        </p:nvSpPr>
        <p:spPr>
          <a:xfrm>
            <a:off x="504825" y="2457450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CREW EVENT</a:t>
            </a:r>
          </a:p>
          <a:p>
            <a:r>
              <a:rPr lang="en-US" sz="1200" dirty="0"/>
              <a:t>FLIGHT EVENT</a:t>
            </a:r>
          </a:p>
          <a:p>
            <a:r>
              <a:rPr lang="en-US" sz="1200" dirty="0"/>
              <a:t>FLIGHT ADMIN EVENT</a:t>
            </a:r>
          </a:p>
          <a:p>
            <a:r>
              <a:rPr lang="en-US" sz="1200" dirty="0"/>
              <a:t>CREW MAIL MESSAGES</a:t>
            </a:r>
          </a:p>
          <a:p>
            <a:r>
              <a:rPr lang="en-US" sz="1200" dirty="0"/>
              <a:t>CREW LOCKS</a:t>
            </a:r>
          </a:p>
          <a:p>
            <a:r>
              <a:rPr lang="en-US" sz="1200" dirty="0"/>
              <a:t>FLIGHT LOCKS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EE901-699C-4F26-9D83-1CBFBA5B754B}"/>
              </a:ext>
            </a:extLst>
          </p:cNvPr>
          <p:cNvSpPr txBox="1"/>
          <p:nvPr/>
        </p:nvSpPr>
        <p:spPr>
          <a:xfrm>
            <a:off x="2495550" y="2998053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spii</a:t>
            </a:r>
            <a:endParaRPr lang="en-US" sz="1600" dirty="0"/>
          </a:p>
          <a:p>
            <a:r>
              <a:rPr lang="en-US" sz="1600" dirty="0" err="1"/>
              <a:t>pii</a:t>
            </a:r>
            <a:r>
              <a:rPr lang="en-US" sz="1600" dirty="0"/>
              <a:t> </a:t>
            </a:r>
          </a:p>
          <a:p>
            <a:r>
              <a:rPr lang="en-US" sz="1600" dirty="0"/>
              <a:t>(regular)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979A7-EE8B-424E-80D2-BC5DA08D646F}"/>
              </a:ext>
            </a:extLst>
          </p:cNvPr>
          <p:cNvSpPr txBox="1"/>
          <p:nvPr/>
        </p:nvSpPr>
        <p:spPr>
          <a:xfrm>
            <a:off x="2543175" y="2320989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AA/AE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CB51BE-4917-4C0C-9AAC-37AD29178640}"/>
              </a:ext>
            </a:extLst>
          </p:cNvPr>
          <p:cNvSpPr/>
          <p:nvPr/>
        </p:nvSpPr>
        <p:spPr>
          <a:xfrm>
            <a:off x="4762501" y="14954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A581F-7C42-4832-BF2B-D8E76A6FE2CE}"/>
              </a:ext>
            </a:extLst>
          </p:cNvPr>
          <p:cNvSpPr txBox="1"/>
          <p:nvPr/>
        </p:nvSpPr>
        <p:spPr>
          <a:xfrm>
            <a:off x="5086350" y="14954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CBEFE8C-8CCE-4DF8-87D3-D63D07F914C7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 flipV="1">
            <a:off x="2305050" y="1895476"/>
            <a:ext cx="2457451" cy="1138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8F6EDFC-E79B-4CCB-80CB-5A68AC7C7ADB}"/>
              </a:ext>
            </a:extLst>
          </p:cNvPr>
          <p:cNvCxnSpPr>
            <a:cxnSpLocks/>
            <a:stCxn id="4" idx="3"/>
            <a:endCxn id="76" idx="1"/>
          </p:cNvCxnSpPr>
          <p:nvPr/>
        </p:nvCxnSpPr>
        <p:spPr>
          <a:xfrm>
            <a:off x="2305050" y="3033713"/>
            <a:ext cx="2476501" cy="547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5C9A55-E92B-490C-BFA0-4603F4E61119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 flipV="1">
            <a:off x="2305050" y="2743201"/>
            <a:ext cx="2466976" cy="290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5229024-CED0-483F-B681-B2442653DBC2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305050" y="3033713"/>
            <a:ext cx="2476501" cy="1633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021B139-6C14-420D-BF13-34F0D891A090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>
            <a:off x="2305050" y="3033713"/>
            <a:ext cx="2486026" cy="248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BF77FB-2CC4-4D4A-898F-B0DF3794E947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2305050" y="3033713"/>
            <a:ext cx="2495551" cy="3319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AFE1BFD-C66D-43B1-A853-BD81F5DDC261}"/>
              </a:ext>
            </a:extLst>
          </p:cNvPr>
          <p:cNvSpPr txBox="1"/>
          <p:nvPr/>
        </p:nvSpPr>
        <p:spPr>
          <a:xfrm>
            <a:off x="3486150" y="1635189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optrkaa_spii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6D252B-3E27-4499-8C7B-646E90F52097}"/>
              </a:ext>
            </a:extLst>
          </p:cNvPr>
          <p:cNvSpPr txBox="1"/>
          <p:nvPr/>
        </p:nvSpPr>
        <p:spPr>
          <a:xfrm>
            <a:off x="3495675" y="2464578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optrkaa_pii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173509-3B49-490F-8E42-4BD5893F45D1}"/>
              </a:ext>
            </a:extLst>
          </p:cNvPr>
          <p:cNvSpPr txBox="1"/>
          <p:nvPr/>
        </p:nvSpPr>
        <p:spPr>
          <a:xfrm>
            <a:off x="3495675" y="3332127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optrkaa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D33AE6-2AEA-4BBA-A49C-7EABC75752B1}"/>
              </a:ext>
            </a:extLst>
          </p:cNvPr>
          <p:cNvSpPr txBox="1"/>
          <p:nvPr/>
        </p:nvSpPr>
        <p:spPr>
          <a:xfrm>
            <a:off x="3486150" y="4379103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optrkae_spii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6101CB-6D28-4466-A6A4-851A069830C3}"/>
              </a:ext>
            </a:extLst>
          </p:cNvPr>
          <p:cNvSpPr txBox="1"/>
          <p:nvPr/>
        </p:nvSpPr>
        <p:spPr>
          <a:xfrm>
            <a:off x="3486150" y="5265300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optrkae_pii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C655B1-D5ED-444F-AE9A-BD036E47359A}"/>
              </a:ext>
            </a:extLst>
          </p:cNvPr>
          <p:cNvSpPr txBox="1"/>
          <p:nvPr/>
        </p:nvSpPr>
        <p:spPr>
          <a:xfrm>
            <a:off x="3495675" y="6075612"/>
            <a:ext cx="11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optrkae</a:t>
            </a:r>
            <a:endParaRPr lang="en-US" sz="14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6D65B04-FE21-4390-BF86-141CF0ACE757}"/>
              </a:ext>
            </a:extLst>
          </p:cNvPr>
          <p:cNvSpPr/>
          <p:nvPr/>
        </p:nvSpPr>
        <p:spPr>
          <a:xfrm>
            <a:off x="4772026" y="23431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11F422-DC8B-44DF-95AF-4D6AB211807B}"/>
              </a:ext>
            </a:extLst>
          </p:cNvPr>
          <p:cNvSpPr txBox="1"/>
          <p:nvPr/>
        </p:nvSpPr>
        <p:spPr>
          <a:xfrm>
            <a:off x="5095875" y="234315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BC3D61A-809C-4736-80D7-8A22D3D7D744}"/>
              </a:ext>
            </a:extLst>
          </p:cNvPr>
          <p:cNvSpPr/>
          <p:nvPr/>
        </p:nvSpPr>
        <p:spPr>
          <a:xfrm>
            <a:off x="4781551" y="31813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7E9D40-9396-47FA-9E20-F039AE955F58}"/>
              </a:ext>
            </a:extLst>
          </p:cNvPr>
          <p:cNvSpPr txBox="1"/>
          <p:nvPr/>
        </p:nvSpPr>
        <p:spPr>
          <a:xfrm>
            <a:off x="5105400" y="318135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D58EAA-3E64-4E4C-B5C2-59ABD84238D5}"/>
              </a:ext>
            </a:extLst>
          </p:cNvPr>
          <p:cNvSpPr/>
          <p:nvPr/>
        </p:nvSpPr>
        <p:spPr>
          <a:xfrm>
            <a:off x="4781551" y="426720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884A54-F0BF-4A24-86CB-DE29F9F004BB}"/>
              </a:ext>
            </a:extLst>
          </p:cNvPr>
          <p:cNvSpPr txBox="1"/>
          <p:nvPr/>
        </p:nvSpPr>
        <p:spPr>
          <a:xfrm>
            <a:off x="5105400" y="426720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CC90076-B735-42C4-BD41-E98B2E7F2738}"/>
              </a:ext>
            </a:extLst>
          </p:cNvPr>
          <p:cNvSpPr/>
          <p:nvPr/>
        </p:nvSpPr>
        <p:spPr>
          <a:xfrm>
            <a:off x="4791076" y="51149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34AAAF-5006-4705-9C21-A0CDE0A22DE6}"/>
              </a:ext>
            </a:extLst>
          </p:cNvPr>
          <p:cNvSpPr txBox="1"/>
          <p:nvPr/>
        </p:nvSpPr>
        <p:spPr>
          <a:xfrm>
            <a:off x="5114925" y="51149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7A4903F-232E-446D-8CDA-2A2C7DF3C280}"/>
              </a:ext>
            </a:extLst>
          </p:cNvPr>
          <p:cNvSpPr/>
          <p:nvPr/>
        </p:nvSpPr>
        <p:spPr>
          <a:xfrm>
            <a:off x="4800601" y="59531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EC7B7E-BF45-4E0A-B9BA-314D57C14650}"/>
              </a:ext>
            </a:extLst>
          </p:cNvPr>
          <p:cNvSpPr txBox="1"/>
          <p:nvPr/>
        </p:nvSpPr>
        <p:spPr>
          <a:xfrm>
            <a:off x="5124450" y="59531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D1BD95D-44C6-43C5-A8A8-CBD2ECA4EB4A}"/>
              </a:ext>
            </a:extLst>
          </p:cNvPr>
          <p:cNvSpPr/>
          <p:nvPr/>
        </p:nvSpPr>
        <p:spPr>
          <a:xfrm>
            <a:off x="7019926" y="14954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5EC35B-64CC-4991-957D-FFDD680D14AE}"/>
              </a:ext>
            </a:extLst>
          </p:cNvPr>
          <p:cNvSpPr txBox="1"/>
          <p:nvPr/>
        </p:nvSpPr>
        <p:spPr>
          <a:xfrm>
            <a:off x="7343775" y="14954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6A6D349-3092-41EB-8CB7-8E455FD851DC}"/>
              </a:ext>
            </a:extLst>
          </p:cNvPr>
          <p:cNvSpPr/>
          <p:nvPr/>
        </p:nvSpPr>
        <p:spPr>
          <a:xfrm>
            <a:off x="7029451" y="23431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02F709-4607-45B5-8810-124FEEB7C0BC}"/>
              </a:ext>
            </a:extLst>
          </p:cNvPr>
          <p:cNvSpPr txBox="1"/>
          <p:nvPr/>
        </p:nvSpPr>
        <p:spPr>
          <a:xfrm>
            <a:off x="7353300" y="234315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220EBD-6058-45FF-9887-F5D37249AD2C}"/>
              </a:ext>
            </a:extLst>
          </p:cNvPr>
          <p:cNvSpPr/>
          <p:nvPr/>
        </p:nvSpPr>
        <p:spPr>
          <a:xfrm>
            <a:off x="7038976" y="31813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9B5980-EA63-46FF-8B86-9A881462BC3E}"/>
              </a:ext>
            </a:extLst>
          </p:cNvPr>
          <p:cNvSpPr txBox="1"/>
          <p:nvPr/>
        </p:nvSpPr>
        <p:spPr>
          <a:xfrm>
            <a:off x="7362825" y="318135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8C2ADDD-8300-4D23-9E37-ED531F325772}"/>
              </a:ext>
            </a:extLst>
          </p:cNvPr>
          <p:cNvSpPr/>
          <p:nvPr/>
        </p:nvSpPr>
        <p:spPr>
          <a:xfrm>
            <a:off x="7038976" y="426720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3D0165-A2E9-4C6F-9181-3B8543F174D8}"/>
              </a:ext>
            </a:extLst>
          </p:cNvPr>
          <p:cNvSpPr txBox="1"/>
          <p:nvPr/>
        </p:nvSpPr>
        <p:spPr>
          <a:xfrm>
            <a:off x="7362825" y="4267201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F57C240-A051-42B0-8D69-D2D0EE15FF2F}"/>
              </a:ext>
            </a:extLst>
          </p:cNvPr>
          <p:cNvSpPr/>
          <p:nvPr/>
        </p:nvSpPr>
        <p:spPr>
          <a:xfrm>
            <a:off x="7048501" y="51149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9C18DA-EB66-4673-97A4-AD66507FAD6E}"/>
              </a:ext>
            </a:extLst>
          </p:cNvPr>
          <p:cNvSpPr txBox="1"/>
          <p:nvPr/>
        </p:nvSpPr>
        <p:spPr>
          <a:xfrm>
            <a:off x="7372350" y="51149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0BC1CDC-6E34-4539-A671-701F56E34D9F}"/>
              </a:ext>
            </a:extLst>
          </p:cNvPr>
          <p:cNvSpPr/>
          <p:nvPr/>
        </p:nvSpPr>
        <p:spPr>
          <a:xfrm>
            <a:off x="7058026" y="59531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F93380-95C9-442E-96AE-5C90F84E4A43}"/>
              </a:ext>
            </a:extLst>
          </p:cNvPr>
          <p:cNvSpPr txBox="1"/>
          <p:nvPr/>
        </p:nvSpPr>
        <p:spPr>
          <a:xfrm>
            <a:off x="7381875" y="5953126"/>
            <a:ext cx="155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BD39B1A-444E-45BB-9FEF-707EB3CC62B3}"/>
              </a:ext>
            </a:extLst>
          </p:cNvPr>
          <p:cNvSpPr/>
          <p:nvPr/>
        </p:nvSpPr>
        <p:spPr>
          <a:xfrm>
            <a:off x="9353551" y="14954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5E2D37-86D6-4EA8-8017-1EBE614A1E6A}"/>
              </a:ext>
            </a:extLst>
          </p:cNvPr>
          <p:cNvSpPr txBox="1"/>
          <p:nvPr/>
        </p:nvSpPr>
        <p:spPr>
          <a:xfrm>
            <a:off x="9677401" y="1495426"/>
            <a:ext cx="119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7B5B1FD-AAC1-4598-AD1C-92CA2DECE5E9}"/>
              </a:ext>
            </a:extLst>
          </p:cNvPr>
          <p:cNvSpPr/>
          <p:nvPr/>
        </p:nvSpPr>
        <p:spPr>
          <a:xfrm>
            <a:off x="9363076" y="23431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5D441-18E0-402A-9994-586D77C27415}"/>
              </a:ext>
            </a:extLst>
          </p:cNvPr>
          <p:cNvSpPr txBox="1"/>
          <p:nvPr/>
        </p:nvSpPr>
        <p:spPr>
          <a:xfrm>
            <a:off x="9686926" y="2343151"/>
            <a:ext cx="118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3A3A13F-B7FC-4CE4-99A8-3FA8D2E77471}"/>
              </a:ext>
            </a:extLst>
          </p:cNvPr>
          <p:cNvSpPr/>
          <p:nvPr/>
        </p:nvSpPr>
        <p:spPr>
          <a:xfrm>
            <a:off x="9372601" y="318135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966DD4A-F47F-4993-B0F0-9A756A917F1A}"/>
              </a:ext>
            </a:extLst>
          </p:cNvPr>
          <p:cNvSpPr txBox="1"/>
          <p:nvPr/>
        </p:nvSpPr>
        <p:spPr>
          <a:xfrm>
            <a:off x="9696451" y="3181351"/>
            <a:ext cx="119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A0D68EF-9A23-46D7-A4F7-CD96D2F3CAFB}"/>
              </a:ext>
            </a:extLst>
          </p:cNvPr>
          <p:cNvSpPr/>
          <p:nvPr/>
        </p:nvSpPr>
        <p:spPr>
          <a:xfrm>
            <a:off x="9372601" y="4267202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4C0D65-4CAF-412F-A44E-9CF516158688}"/>
              </a:ext>
            </a:extLst>
          </p:cNvPr>
          <p:cNvSpPr txBox="1"/>
          <p:nvPr/>
        </p:nvSpPr>
        <p:spPr>
          <a:xfrm>
            <a:off x="9696451" y="4267201"/>
            <a:ext cx="117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BA1726E-4879-4AC4-84F1-C8F9A704105F}"/>
              </a:ext>
            </a:extLst>
          </p:cNvPr>
          <p:cNvSpPr/>
          <p:nvPr/>
        </p:nvSpPr>
        <p:spPr>
          <a:xfrm>
            <a:off x="9382126" y="51149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CCD305-C9BE-4FBF-BC4E-0FCF214CB1F8}"/>
              </a:ext>
            </a:extLst>
          </p:cNvPr>
          <p:cNvSpPr txBox="1"/>
          <p:nvPr/>
        </p:nvSpPr>
        <p:spPr>
          <a:xfrm>
            <a:off x="9705976" y="5114926"/>
            <a:ext cx="116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061E1B3-B3C4-46B0-AADF-D20A0BAABF6D}"/>
              </a:ext>
            </a:extLst>
          </p:cNvPr>
          <p:cNvSpPr/>
          <p:nvPr/>
        </p:nvSpPr>
        <p:spPr>
          <a:xfrm>
            <a:off x="9391651" y="5953127"/>
            <a:ext cx="1657350" cy="800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FF49C1D-0086-46C1-A436-C756615505FD}"/>
              </a:ext>
            </a:extLst>
          </p:cNvPr>
          <p:cNvSpPr txBox="1"/>
          <p:nvPr/>
        </p:nvSpPr>
        <p:spPr>
          <a:xfrm>
            <a:off x="9715501" y="5953126"/>
            <a:ext cx="115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CREW EVENT</a:t>
            </a:r>
          </a:p>
          <a:p>
            <a:r>
              <a:rPr lang="en-US" sz="800" dirty="0"/>
              <a:t>FLIGHT EVENT</a:t>
            </a:r>
          </a:p>
          <a:p>
            <a:r>
              <a:rPr lang="en-US" sz="800" dirty="0"/>
              <a:t>FLIGHT ADMIN EVENT</a:t>
            </a:r>
          </a:p>
          <a:p>
            <a:r>
              <a:rPr lang="en-US" sz="800" dirty="0"/>
              <a:t>CREW MAIL MESSAGES</a:t>
            </a:r>
          </a:p>
          <a:p>
            <a:r>
              <a:rPr lang="en-US" sz="800" dirty="0"/>
              <a:t>CREW LOCKS</a:t>
            </a:r>
          </a:p>
          <a:p>
            <a:r>
              <a:rPr lang="en-US" sz="800" dirty="0"/>
              <a:t>FLIGHT LOCKS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28E678-F894-42A6-B2CF-3FD3EDC9F366}"/>
              </a:ext>
            </a:extLst>
          </p:cNvPr>
          <p:cNvCxnSpPr/>
          <p:nvPr/>
        </p:nvCxnSpPr>
        <p:spPr>
          <a:xfrm>
            <a:off x="2505075" y="0"/>
            <a:ext cx="0" cy="6858000"/>
          </a:xfrm>
          <a:prstGeom prst="line">
            <a:avLst/>
          </a:prstGeom>
          <a:ln w="25400" cmpd="dbl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ACDCAB2-747C-4217-9D36-A01A34D2D277}"/>
              </a:ext>
            </a:extLst>
          </p:cNvPr>
          <p:cNvCxnSpPr/>
          <p:nvPr/>
        </p:nvCxnSpPr>
        <p:spPr>
          <a:xfrm>
            <a:off x="6734175" y="0"/>
            <a:ext cx="0" cy="6858000"/>
          </a:xfrm>
          <a:prstGeom prst="line">
            <a:avLst/>
          </a:prstGeom>
          <a:ln w="25400" cmpd="dbl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FCD5E86-A2DF-4E5D-B70E-0F6B3FE8ADB8}"/>
              </a:ext>
            </a:extLst>
          </p:cNvPr>
          <p:cNvCxnSpPr/>
          <p:nvPr/>
        </p:nvCxnSpPr>
        <p:spPr>
          <a:xfrm>
            <a:off x="9029700" y="0"/>
            <a:ext cx="0" cy="6858000"/>
          </a:xfrm>
          <a:prstGeom prst="line">
            <a:avLst/>
          </a:prstGeom>
          <a:ln w="25400" cmpd="dbl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41FD24-07B5-4FEF-BE61-275DE18794DB}"/>
              </a:ext>
            </a:extLst>
          </p:cNvPr>
          <p:cNvSpPr txBox="1"/>
          <p:nvPr/>
        </p:nvSpPr>
        <p:spPr>
          <a:xfrm>
            <a:off x="180975" y="57150"/>
            <a:ext cx="210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LANDING ZONE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07463AF-948A-46A1-BF52-76406F8FB2B5}"/>
              </a:ext>
            </a:extLst>
          </p:cNvPr>
          <p:cNvSpPr txBox="1"/>
          <p:nvPr/>
        </p:nvSpPr>
        <p:spPr>
          <a:xfrm>
            <a:off x="3495675" y="66675"/>
            <a:ext cx="210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RAW ZONE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669B64F-AEF5-4837-9BA0-FFE4BA467E28}"/>
              </a:ext>
            </a:extLst>
          </p:cNvPr>
          <p:cNvSpPr txBox="1"/>
          <p:nvPr/>
        </p:nvSpPr>
        <p:spPr>
          <a:xfrm>
            <a:off x="6924675" y="57150"/>
            <a:ext cx="210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 ZONE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D733D1F-1772-45BA-BB78-95288471F2F3}"/>
              </a:ext>
            </a:extLst>
          </p:cNvPr>
          <p:cNvSpPr txBox="1"/>
          <p:nvPr/>
        </p:nvSpPr>
        <p:spPr>
          <a:xfrm>
            <a:off x="9267825" y="47625"/>
            <a:ext cx="210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 ZONE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E0835A-D146-4E40-9237-20D50CFC8435}"/>
              </a:ext>
            </a:extLst>
          </p:cNvPr>
          <p:cNvSpPr txBox="1"/>
          <p:nvPr/>
        </p:nvSpPr>
        <p:spPr>
          <a:xfrm>
            <a:off x="11068049" y="1749489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97817B-1667-45A2-9DC5-E37F7D8CA10F}"/>
              </a:ext>
            </a:extLst>
          </p:cNvPr>
          <p:cNvSpPr txBox="1"/>
          <p:nvPr/>
        </p:nvSpPr>
        <p:spPr>
          <a:xfrm>
            <a:off x="11068049" y="2578164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0A5255-343F-40B4-BBC5-2A5908C3D41D}"/>
              </a:ext>
            </a:extLst>
          </p:cNvPr>
          <p:cNvSpPr txBox="1"/>
          <p:nvPr/>
        </p:nvSpPr>
        <p:spPr>
          <a:xfrm>
            <a:off x="11068049" y="3435414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E76853-FA89-4AA8-A162-1403AF014C27}"/>
              </a:ext>
            </a:extLst>
          </p:cNvPr>
          <p:cNvSpPr txBox="1"/>
          <p:nvPr/>
        </p:nvSpPr>
        <p:spPr>
          <a:xfrm>
            <a:off x="11068049" y="4521264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586CF8E-B425-4A4C-94FC-9F9477D96DCE}"/>
              </a:ext>
            </a:extLst>
          </p:cNvPr>
          <p:cNvSpPr txBox="1"/>
          <p:nvPr/>
        </p:nvSpPr>
        <p:spPr>
          <a:xfrm>
            <a:off x="11068049" y="5349939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2EEBB5-7DD5-4D4B-96CC-9756607BFF94}"/>
              </a:ext>
            </a:extLst>
          </p:cNvPr>
          <p:cNvSpPr txBox="1"/>
          <p:nvPr/>
        </p:nvSpPr>
        <p:spPr>
          <a:xfrm>
            <a:off x="11068049" y="6207189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  views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93B575-51C7-4D43-B7E0-3F17C72FF6F4}"/>
              </a:ext>
            </a:extLst>
          </p:cNvPr>
          <p:cNvSpPr txBox="1"/>
          <p:nvPr/>
        </p:nvSpPr>
        <p:spPr>
          <a:xfrm>
            <a:off x="3495675" y="457200"/>
            <a:ext cx="216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SPECIFICS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Storage : ADLS GEN2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Partition : Daily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Retention : A Week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Source : LANDING ZONE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EA56302-13DD-4CC1-8986-003423CB950E}"/>
              </a:ext>
            </a:extLst>
          </p:cNvPr>
          <p:cNvSpPr txBox="1"/>
          <p:nvPr/>
        </p:nvSpPr>
        <p:spPr>
          <a:xfrm>
            <a:off x="238125" y="466725"/>
            <a:ext cx="216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SPECIFICS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Storage : Blob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Partition : Daily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Retention : A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Source : Oracle (via ADF)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0BB9E8-DD97-46C8-BDA7-AFB1E22DAA60}"/>
              </a:ext>
            </a:extLst>
          </p:cNvPr>
          <p:cNvSpPr txBox="1"/>
          <p:nvPr/>
        </p:nvSpPr>
        <p:spPr>
          <a:xfrm>
            <a:off x="6943725" y="457200"/>
            <a:ext cx="216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SPECIFICS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Storage : ADLS GEN2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Partition : Monthly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Retention : 10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Source : RAW ZONE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CF9138-CA0D-43FD-9592-5D1829E5BAB9}"/>
              </a:ext>
            </a:extLst>
          </p:cNvPr>
          <p:cNvSpPr txBox="1"/>
          <p:nvPr/>
        </p:nvSpPr>
        <p:spPr>
          <a:xfrm>
            <a:off x="9286875" y="457200"/>
            <a:ext cx="216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SPECIFICS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Storage : </a:t>
            </a:r>
            <a:r>
              <a:rPr lang="en-US" sz="1100" dirty="0" err="1"/>
              <a:t>adls</a:t>
            </a:r>
            <a:r>
              <a:rPr lang="en-US" sz="1100" dirty="0"/>
              <a:t> gen2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Partition : MONTHY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Retention : 10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Source : RAW ZONE</a:t>
            </a:r>
          </a:p>
        </p:txBody>
      </p:sp>
    </p:spTree>
    <p:extLst>
      <p:ext uri="{BB962C8B-B14F-4D97-AF65-F5344CB8AC3E}">
        <p14:creationId xmlns:p14="http://schemas.microsoft.com/office/powerpoint/2010/main" val="110139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0" y="441326"/>
            <a:ext cx="2647950" cy="825500"/>
          </a:xfrm>
        </p:spPr>
        <p:txBody>
          <a:bodyPr/>
          <a:lstStyle/>
          <a:p>
            <a:r>
              <a:rPr lang="en-US" dirty="0"/>
              <a:t>Table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7273D-6267-4775-9C5A-6C3E52EA1137}"/>
              </a:ext>
            </a:extLst>
          </p:cNvPr>
          <p:cNvSpPr/>
          <p:nvPr/>
        </p:nvSpPr>
        <p:spPr>
          <a:xfrm>
            <a:off x="2076450" y="1523643"/>
            <a:ext cx="2647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ADMIN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 MAIL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CREW 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LOCKS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31639B-592F-42F9-9C8C-099910ED3FF0}"/>
              </a:ext>
            </a:extLst>
          </p:cNvPr>
          <p:cNvSpPr txBox="1">
            <a:spLocks/>
          </p:cNvSpPr>
          <p:nvPr/>
        </p:nvSpPr>
        <p:spPr>
          <a:xfrm>
            <a:off x="6581775" y="374651"/>
            <a:ext cx="26479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Views List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31368-C90E-4DDD-A517-26BE3E43005F}"/>
              </a:ext>
            </a:extLst>
          </p:cNvPr>
          <p:cNvSpPr/>
          <p:nvPr/>
        </p:nvSpPr>
        <p:spPr>
          <a:xfrm>
            <a:off x="6581775" y="1456968"/>
            <a:ext cx="3200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aa_crew_event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aa_crew_mail_messages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aa_crew_locks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aa_crew_event_full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aa_flight_event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aa_flight_admin_event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aa_flight_locks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aa_flight_event_full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ae_crew_event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ae_crew_mail_messages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ae_crew_locks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ae_crew_event_full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ae_flight_event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ae_flight_admin_event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ae_flight_locks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ae_flight_event_full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209550"/>
            <a:ext cx="3862387" cy="885826"/>
          </a:xfrm>
        </p:spPr>
        <p:txBody>
          <a:bodyPr>
            <a:normAutofit fontScale="90000"/>
          </a:bodyPr>
          <a:lstStyle/>
          <a:p>
            <a:r>
              <a:rPr lang="en-US" dirty="0"/>
              <a:t>NOTEBOOKS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7273D-6267-4775-9C5A-6C3E52EA1137}"/>
              </a:ext>
            </a:extLst>
          </p:cNvPr>
          <p:cNvSpPr/>
          <p:nvPr/>
        </p:nvSpPr>
        <p:spPr>
          <a:xfrm>
            <a:off x="1571624" y="1352550"/>
            <a:ext cx="41910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LOAD SCRIPTS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landing_to_raw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Raw_To_DeltaStruct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Raw_To_DeltaPrep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ViewAsTableCreation_spii_Prep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ViewAsTableCreation_pii_Prep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ViewAsTableCreation_reg_Prep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PURGE SCRIPTS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purge_raw_data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purge_struct_data</a:t>
            </a:r>
            <a:r>
              <a:rPr lang="en-US" sz="2000" dirty="0"/>
              <a:t> (once a year run)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18D63-FA13-46CE-8BB6-72F523C9A556}"/>
              </a:ext>
            </a:extLst>
          </p:cNvPr>
          <p:cNvSpPr/>
          <p:nvPr/>
        </p:nvSpPr>
        <p:spPr>
          <a:xfrm>
            <a:off x="7343774" y="1352550"/>
            <a:ext cx="45624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TABLE CREATION SCRIPTS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TableCreation_struct</a:t>
            </a:r>
            <a:r>
              <a:rPr lang="en-US" sz="2000" dirty="0"/>
              <a:t> (one-time 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TableCreation_prep</a:t>
            </a:r>
            <a:r>
              <a:rPr lang="en-US" sz="2000" dirty="0"/>
              <a:t> (one-time 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REPORT GENERATION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FOQA_report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938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9163050" cy="819150"/>
          </a:xfrm>
        </p:spPr>
        <p:txBody>
          <a:bodyPr>
            <a:normAutofit/>
          </a:bodyPr>
          <a:lstStyle/>
          <a:p>
            <a:r>
              <a:rPr lang="en-US" dirty="0"/>
              <a:t>NOTEBOOKS LIST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7273D-6267-4775-9C5A-6C3E52EA1137}"/>
              </a:ext>
            </a:extLst>
          </p:cNvPr>
          <p:cNvSpPr/>
          <p:nvPr/>
        </p:nvSpPr>
        <p:spPr>
          <a:xfrm>
            <a:off x="935831" y="1228725"/>
            <a:ext cx="2728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LOAD 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433AB-FE29-4966-A7D0-84E0BEBD3F68}"/>
              </a:ext>
            </a:extLst>
          </p:cNvPr>
          <p:cNvSpPr/>
          <p:nvPr/>
        </p:nvSpPr>
        <p:spPr>
          <a:xfrm>
            <a:off x="935831" y="1823740"/>
            <a:ext cx="103203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landing_to_raw</a:t>
            </a:r>
            <a:r>
              <a:rPr lang="en-US" dirty="0"/>
              <a:t> : script is responsible for loading data from landing zone(blob) to raw zone(</a:t>
            </a:r>
            <a:r>
              <a:rPr lang="en-US" dirty="0" err="1"/>
              <a:t>adls</a:t>
            </a:r>
            <a:r>
              <a:rPr lang="en-US" dirty="0"/>
              <a:t> gen2). Runs daily.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Raw_To_DeltaStruct</a:t>
            </a:r>
            <a:r>
              <a:rPr lang="en-US" dirty="0"/>
              <a:t> : script is responsible for loading data from raw zone to struct zone. Runs daily.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Raw_To_DeltaPrep</a:t>
            </a:r>
            <a:r>
              <a:rPr lang="en-US" dirty="0"/>
              <a:t> : script is responsible for loading data from raw zone to struct zone. Runs daily.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ViewAsTableCreation_spii_Prep</a:t>
            </a:r>
            <a:r>
              <a:rPr lang="en-US" dirty="0"/>
              <a:t> : script is responsible for refreshing data for </a:t>
            </a:r>
            <a:r>
              <a:rPr lang="en-US" dirty="0" err="1"/>
              <a:t>Viewastables</a:t>
            </a:r>
            <a:r>
              <a:rPr lang="en-US" dirty="0"/>
              <a:t> ( these are views, but currently they exists as table ) for </a:t>
            </a:r>
            <a:r>
              <a:rPr lang="en-US" dirty="0" err="1"/>
              <a:t>spii</a:t>
            </a:r>
            <a:r>
              <a:rPr lang="en-US" dirty="0"/>
              <a:t>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ViewAsTableCreation_pii_Prep</a:t>
            </a:r>
            <a:r>
              <a:rPr lang="en-US" dirty="0"/>
              <a:t> : script is responsible for refreshing data for </a:t>
            </a:r>
            <a:r>
              <a:rPr lang="en-US" dirty="0" err="1"/>
              <a:t>Viewastables</a:t>
            </a:r>
            <a:r>
              <a:rPr lang="en-US" dirty="0"/>
              <a:t> ( these are views, but currently they exists as table ) for </a:t>
            </a:r>
            <a:r>
              <a:rPr lang="en-US" dirty="0" err="1"/>
              <a:t>pii</a:t>
            </a:r>
            <a:r>
              <a:rPr lang="en-US" dirty="0"/>
              <a:t>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ViewAsTableCreation_reg_Prep</a:t>
            </a:r>
            <a:r>
              <a:rPr lang="en-US" dirty="0"/>
              <a:t> : script is responsible for refreshing data for </a:t>
            </a:r>
            <a:r>
              <a:rPr lang="en-US" dirty="0" err="1"/>
              <a:t>Viewastables</a:t>
            </a:r>
            <a:r>
              <a:rPr lang="en-US" dirty="0"/>
              <a:t> ( these are views, but currently they exists as table ) for regular category.</a:t>
            </a:r>
          </a:p>
        </p:txBody>
      </p:sp>
    </p:spTree>
    <p:extLst>
      <p:ext uri="{BB962C8B-B14F-4D97-AF65-F5344CB8AC3E}">
        <p14:creationId xmlns:p14="http://schemas.microsoft.com/office/powerpoint/2010/main" val="5827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9163050" cy="819150"/>
          </a:xfrm>
        </p:spPr>
        <p:txBody>
          <a:bodyPr>
            <a:normAutofit/>
          </a:bodyPr>
          <a:lstStyle/>
          <a:p>
            <a:r>
              <a:rPr lang="en-US" dirty="0"/>
              <a:t>NOTEBOOKS LIST 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7273D-6267-4775-9C5A-6C3E52EA1137}"/>
              </a:ext>
            </a:extLst>
          </p:cNvPr>
          <p:cNvSpPr/>
          <p:nvPr/>
        </p:nvSpPr>
        <p:spPr>
          <a:xfrm>
            <a:off x="935831" y="1228725"/>
            <a:ext cx="2728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PURGE 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433AB-FE29-4966-A7D0-84E0BEBD3F68}"/>
              </a:ext>
            </a:extLst>
          </p:cNvPr>
          <p:cNvSpPr/>
          <p:nvPr/>
        </p:nvSpPr>
        <p:spPr>
          <a:xfrm>
            <a:off x="935831" y="1823740"/>
            <a:ext cx="10320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purge_raw_data</a:t>
            </a:r>
            <a:r>
              <a:rPr lang="en-US" dirty="0"/>
              <a:t> : script is responsible for purging data in RAW zone which is older than 7 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purge_struct_data</a:t>
            </a:r>
            <a:r>
              <a:rPr lang="en-US" dirty="0"/>
              <a:t> : script is responsible for purging data in STRUCT zone which is an year old.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25E45-9DFC-4E27-B3EE-DD4A144BDEBA}"/>
              </a:ext>
            </a:extLst>
          </p:cNvPr>
          <p:cNvSpPr/>
          <p:nvPr/>
        </p:nvSpPr>
        <p:spPr>
          <a:xfrm>
            <a:off x="945356" y="3314700"/>
            <a:ext cx="4121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TABLE CREATION SCRIPTS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54A13-08AD-404C-9A52-6FE1AD44E78E}"/>
              </a:ext>
            </a:extLst>
          </p:cNvPr>
          <p:cNvSpPr/>
          <p:nvPr/>
        </p:nvSpPr>
        <p:spPr>
          <a:xfrm>
            <a:off x="945356" y="3909715"/>
            <a:ext cx="10320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TableCreation_struct</a:t>
            </a:r>
            <a:r>
              <a:rPr lang="en-US" dirty="0"/>
              <a:t> : script is responsible for creating all databases and base tables in STRUCT zone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TableCreation_prep</a:t>
            </a:r>
            <a:r>
              <a:rPr lang="en-US" dirty="0"/>
              <a:t> : script is responsible for creating all databases and base tables in PREP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80D13-4B63-4127-8EA7-25650BEC9314}"/>
              </a:ext>
            </a:extLst>
          </p:cNvPr>
          <p:cNvSpPr/>
          <p:nvPr/>
        </p:nvSpPr>
        <p:spPr>
          <a:xfrm>
            <a:off x="935831" y="5276850"/>
            <a:ext cx="2728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PURGE SCRIPTS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00012-626B-43C8-AB0C-7019A214CF6C}"/>
              </a:ext>
            </a:extLst>
          </p:cNvPr>
          <p:cNvSpPr/>
          <p:nvPr/>
        </p:nvSpPr>
        <p:spPr>
          <a:xfrm>
            <a:off x="935831" y="5871865"/>
            <a:ext cx="10320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FOQA_report</a:t>
            </a:r>
            <a:r>
              <a:rPr lang="en-US" dirty="0"/>
              <a:t> : script generate FOQA report and upload it to desired location (blob storage)</a:t>
            </a:r>
          </a:p>
        </p:txBody>
      </p:sp>
    </p:spTree>
    <p:extLst>
      <p:ext uri="{BB962C8B-B14F-4D97-AF65-F5344CB8AC3E}">
        <p14:creationId xmlns:p14="http://schemas.microsoft.com/office/powerpoint/2010/main" val="330463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3A3-2CE5-45A5-B870-7C95AEA1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783186" cy="819150"/>
          </a:xfrm>
        </p:spPr>
        <p:txBody>
          <a:bodyPr>
            <a:normAutofit/>
          </a:bodyPr>
          <a:lstStyle/>
          <a:p>
            <a:r>
              <a:rPr lang="en-US" dirty="0"/>
              <a:t>Access control using AD groups at table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6E104-BFCA-48DF-8FF2-5634188E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0" y="1081374"/>
            <a:ext cx="10887740" cy="5636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6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c">
  <a:themeElements>
    <a:clrScheme name="aa_ppt_color_theme_130308a">
      <a:dk1>
        <a:srgbClr val="36495A"/>
      </a:dk1>
      <a:lt1>
        <a:sysClr val="window" lastClr="FFFFFF"/>
      </a:lt1>
      <a:dk2>
        <a:srgbClr val="0078D2"/>
      </a:dk2>
      <a:lt2>
        <a:srgbClr val="6E8999"/>
      </a:lt2>
      <a:accent1>
        <a:srgbClr val="00467F"/>
      </a:accent1>
      <a:accent2>
        <a:srgbClr val="F52305"/>
      </a:accent2>
      <a:accent3>
        <a:srgbClr val="0078D2"/>
      </a:accent3>
      <a:accent4>
        <a:srgbClr val="6E8999"/>
      </a:accent4>
      <a:accent5>
        <a:srgbClr val="C30019"/>
      </a:accent5>
      <a:accent6>
        <a:srgbClr val="D0DAE0"/>
      </a:accent6>
      <a:hlink>
        <a:srgbClr val="0078D2"/>
      </a:hlink>
      <a:folHlink>
        <a:srgbClr val="C3001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gradFill>
          <a:gsLst>
            <a:gs pos="0">
              <a:srgbClr val="FFFF00"/>
            </a:gs>
            <a:gs pos="52000">
              <a:schemeClr val="accent2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 w="19050">
          <a:solidFill>
            <a:schemeClr val="accent2"/>
          </a:solidFill>
          <a:prstDash val="solid"/>
        </a:ln>
      </a:spPr>
      <a:bodyPr wrap="square" lIns="0" tIns="0" rIns="0" bIns="0" rtlCol="0">
        <a:noAutofit/>
      </a:bodyPr>
      <a:lstStyle>
        <a:defPPr algn="ctr">
          <a:defRPr sz="2000" b="1" dirty="0" smtClean="0">
            <a:solidFill>
              <a:srgbClr val="FFFFFF"/>
            </a:solidFill>
            <a:latin typeface="Helvetica Condensed Black"/>
            <a:ea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851</Words>
  <Application>Microsoft Office PowerPoint</Application>
  <PresentationFormat>Widescreen</PresentationFormat>
  <Paragraphs>234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AmericanSans</vt:lpstr>
      <vt:lpstr>Arial</vt:lpstr>
      <vt:lpstr>Calibri</vt:lpstr>
      <vt:lpstr>Calibri Light</vt:lpstr>
      <vt:lpstr>Courier New</vt:lpstr>
      <vt:lpstr>Wingdings</vt:lpstr>
      <vt:lpstr>Office Theme</vt:lpstr>
      <vt:lpstr>1_alc</vt:lpstr>
      <vt:lpstr>OPTRK migration architecture</vt:lpstr>
      <vt:lpstr>PowerPoint Presentation</vt:lpstr>
      <vt:lpstr>Table List</vt:lpstr>
      <vt:lpstr>NOTEBOOKS LIST</vt:lpstr>
      <vt:lpstr>NOTEBOOKS LIST DESCRIPTION</vt:lpstr>
      <vt:lpstr>NOTEBOOKS LIST DESCRIPTION</vt:lpstr>
      <vt:lpstr>Access control using AD groups at table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Pal, Swapnil</dc:creator>
  <cp:lastModifiedBy>Pal, Swapnil</cp:lastModifiedBy>
  <cp:revision>21</cp:revision>
  <dcterms:created xsi:type="dcterms:W3CDTF">2020-10-01T11:35:02Z</dcterms:created>
  <dcterms:modified xsi:type="dcterms:W3CDTF">2020-10-15T10:38:09Z</dcterms:modified>
</cp:coreProperties>
</file>