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66" r:id="rId2"/>
  </p:sldMasterIdLst>
  <p:notesMasterIdLst>
    <p:notesMasterId r:id="rId25"/>
  </p:notesMasterIdLst>
  <p:handoutMasterIdLst>
    <p:handoutMasterId r:id="rId26"/>
  </p:handoutMasterIdLst>
  <p:sldIdLst>
    <p:sldId id="256" r:id="rId3"/>
    <p:sldId id="424" r:id="rId4"/>
    <p:sldId id="425" r:id="rId5"/>
    <p:sldId id="426" r:id="rId6"/>
    <p:sldId id="428" r:id="rId7"/>
    <p:sldId id="427" r:id="rId8"/>
    <p:sldId id="399" r:id="rId9"/>
    <p:sldId id="278" r:id="rId10"/>
    <p:sldId id="429" r:id="rId11"/>
    <p:sldId id="401" r:id="rId12"/>
    <p:sldId id="441" r:id="rId13"/>
    <p:sldId id="435" r:id="rId14"/>
    <p:sldId id="440" r:id="rId15"/>
    <p:sldId id="439" r:id="rId16"/>
    <p:sldId id="438" r:id="rId17"/>
    <p:sldId id="430" r:id="rId18"/>
    <p:sldId id="419" r:id="rId19"/>
    <p:sldId id="407" r:id="rId20"/>
    <p:sldId id="432" r:id="rId21"/>
    <p:sldId id="418" r:id="rId22"/>
    <p:sldId id="385" r:id="rId23"/>
    <p:sldId id="3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0A0CB0-1524-47CB-8684-9595A87772C1}">
          <p14:sldIdLst>
            <p14:sldId id="256"/>
            <p14:sldId id="424"/>
            <p14:sldId id="425"/>
            <p14:sldId id="426"/>
            <p14:sldId id="428"/>
            <p14:sldId id="427"/>
            <p14:sldId id="399"/>
            <p14:sldId id="278"/>
            <p14:sldId id="429"/>
            <p14:sldId id="401"/>
            <p14:sldId id="441"/>
            <p14:sldId id="435"/>
            <p14:sldId id="440"/>
            <p14:sldId id="439"/>
            <p14:sldId id="438"/>
            <p14:sldId id="430"/>
            <p14:sldId id="419"/>
            <p14:sldId id="407"/>
            <p14:sldId id="432"/>
            <p14:sldId id="418"/>
          </p14:sldIdLst>
        </p14:section>
        <p14:section name="Untitled Section" id="{14DAA81D-FD96-459E-B5C1-D6A79868293E}">
          <p14:sldIdLst>
            <p14:sldId id="385"/>
            <p14:sldId id="3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9" autoAdjust="0"/>
    <p:restoredTop sz="86444"/>
  </p:normalViewPr>
  <p:slideViewPr>
    <p:cSldViewPr snapToGrid="0" snapToObjects="1">
      <p:cViewPr varScale="1">
        <p:scale>
          <a:sx n="62" d="100"/>
          <a:sy n="62" d="100"/>
        </p:scale>
        <p:origin x="55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5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70CE90-6DBD-4BB1-AE8D-910D17094DB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405244D-2BB9-494E-BF56-D1CFD1DBA90B}">
      <dgm:prSet custT="1"/>
      <dgm:spPr/>
      <dgm:t>
        <a:bodyPr/>
        <a:lstStyle/>
        <a:p>
          <a:pPr algn="l"/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To ensure a fair distribution and optimal utilization of facilities, it may be necessary to implement a booking system that allows customers to easily view the availability of all facilities and make their reservations accordingly.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00D500-E292-46BF-B92E-ED4E16A5BB91}" type="parTrans" cxnId="{A78A3F2E-425E-4ED4-A56E-A9483A011ECA}">
      <dgm:prSet/>
      <dgm:spPr/>
      <dgm:t>
        <a:bodyPr/>
        <a:lstStyle/>
        <a:p>
          <a:endParaRPr lang="en-US"/>
        </a:p>
      </dgm:t>
    </dgm:pt>
    <dgm:pt modelId="{23DBA4F7-5D87-498C-9A3F-9E0A149EC7A7}" type="sibTrans" cxnId="{A78A3F2E-425E-4ED4-A56E-A9483A011ECA}">
      <dgm:prSet/>
      <dgm:spPr/>
      <dgm:t>
        <a:bodyPr/>
        <a:lstStyle/>
        <a:p>
          <a:endParaRPr lang="en-US"/>
        </a:p>
      </dgm:t>
    </dgm:pt>
    <dgm:pt modelId="{98D9E98F-FE7A-415A-9219-9FC60AB71231}">
      <dgm:prSet custT="1"/>
      <dgm:spPr/>
      <dgm:t>
        <a:bodyPr/>
        <a:lstStyle/>
        <a:p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This way, customers can choose from the available facilities based on their preferences and convenience.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581033-2E70-4CD5-988D-2423C1214A11}" type="parTrans" cxnId="{073C4D1F-4E2A-4EE0-A842-031C6AC4923D}">
      <dgm:prSet/>
      <dgm:spPr/>
      <dgm:t>
        <a:bodyPr/>
        <a:lstStyle/>
        <a:p>
          <a:endParaRPr lang="en-US"/>
        </a:p>
      </dgm:t>
    </dgm:pt>
    <dgm:pt modelId="{4C979731-8D16-4010-8D56-CFFBA71648D2}" type="sibTrans" cxnId="{073C4D1F-4E2A-4EE0-A842-031C6AC4923D}">
      <dgm:prSet/>
      <dgm:spPr/>
      <dgm:t>
        <a:bodyPr/>
        <a:lstStyle/>
        <a:p>
          <a:endParaRPr lang="en-US"/>
        </a:p>
      </dgm:t>
    </dgm:pt>
    <dgm:pt modelId="{60658304-8E3F-443C-AA4E-592811762E19}" type="pres">
      <dgm:prSet presAssocID="{3970CE90-6DBD-4BB1-AE8D-910D17094DBA}" presName="linear" presStyleCnt="0">
        <dgm:presLayoutVars>
          <dgm:animLvl val="lvl"/>
          <dgm:resizeHandles val="exact"/>
        </dgm:presLayoutVars>
      </dgm:prSet>
      <dgm:spPr/>
    </dgm:pt>
    <dgm:pt modelId="{B7AD9F9D-55C3-4A31-B0B8-6BAAE8CC9E22}" type="pres">
      <dgm:prSet presAssocID="{1405244D-2BB9-494E-BF56-D1CFD1DBA9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0219B64-2383-4B51-AEFE-71B27E3E1031}" type="pres">
      <dgm:prSet presAssocID="{23DBA4F7-5D87-498C-9A3F-9E0A149EC7A7}" presName="spacer" presStyleCnt="0"/>
      <dgm:spPr/>
    </dgm:pt>
    <dgm:pt modelId="{1296BD19-951D-44AE-939E-1F3F4A1E4804}" type="pres">
      <dgm:prSet presAssocID="{98D9E98F-FE7A-415A-9219-9FC60AB7123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73C4D1F-4E2A-4EE0-A842-031C6AC4923D}" srcId="{3970CE90-6DBD-4BB1-AE8D-910D17094DBA}" destId="{98D9E98F-FE7A-415A-9219-9FC60AB71231}" srcOrd="1" destOrd="0" parTransId="{47581033-2E70-4CD5-988D-2423C1214A11}" sibTransId="{4C979731-8D16-4010-8D56-CFFBA71648D2}"/>
    <dgm:cxn modelId="{A78A3F2E-425E-4ED4-A56E-A9483A011ECA}" srcId="{3970CE90-6DBD-4BB1-AE8D-910D17094DBA}" destId="{1405244D-2BB9-494E-BF56-D1CFD1DBA90B}" srcOrd="0" destOrd="0" parTransId="{2400D500-E292-46BF-B92E-ED4E16A5BB91}" sibTransId="{23DBA4F7-5D87-498C-9A3F-9E0A149EC7A7}"/>
    <dgm:cxn modelId="{7C7E6C7B-6F72-44A5-92DF-235241441A93}" type="presOf" srcId="{98D9E98F-FE7A-415A-9219-9FC60AB71231}" destId="{1296BD19-951D-44AE-939E-1F3F4A1E4804}" srcOrd="0" destOrd="0" presId="urn:microsoft.com/office/officeart/2005/8/layout/vList2"/>
    <dgm:cxn modelId="{8D75619F-21C3-4B84-AB05-CA3BE55A0CDC}" type="presOf" srcId="{3970CE90-6DBD-4BB1-AE8D-910D17094DBA}" destId="{60658304-8E3F-443C-AA4E-592811762E19}" srcOrd="0" destOrd="0" presId="urn:microsoft.com/office/officeart/2005/8/layout/vList2"/>
    <dgm:cxn modelId="{3A52E9A2-0CDC-48E7-95E2-7EBCE943A098}" type="presOf" srcId="{1405244D-2BB9-494E-BF56-D1CFD1DBA90B}" destId="{B7AD9F9D-55C3-4A31-B0B8-6BAAE8CC9E22}" srcOrd="0" destOrd="0" presId="urn:microsoft.com/office/officeart/2005/8/layout/vList2"/>
    <dgm:cxn modelId="{C7741572-7B4E-419E-B3A2-0B8D0913F2CB}" type="presParOf" srcId="{60658304-8E3F-443C-AA4E-592811762E19}" destId="{B7AD9F9D-55C3-4A31-B0B8-6BAAE8CC9E22}" srcOrd="0" destOrd="0" presId="urn:microsoft.com/office/officeart/2005/8/layout/vList2"/>
    <dgm:cxn modelId="{8B8E4A6C-8858-457F-A49A-F4FDFA31495E}" type="presParOf" srcId="{60658304-8E3F-443C-AA4E-592811762E19}" destId="{A0219B64-2383-4B51-AEFE-71B27E3E1031}" srcOrd="1" destOrd="0" presId="urn:microsoft.com/office/officeart/2005/8/layout/vList2"/>
    <dgm:cxn modelId="{396AE480-2E04-48E9-8F5F-C77FACDB2B72}" type="presParOf" srcId="{60658304-8E3F-443C-AA4E-592811762E19}" destId="{1296BD19-951D-44AE-939E-1F3F4A1E480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5C4555-D7AF-40EA-B76E-B7904CB25F3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5606B9-C218-494E-B740-F4FD44A1C633}">
      <dgm:prSet custT="1"/>
      <dgm:spPr/>
      <dgm:t>
        <a:bodyPr/>
        <a:lstStyle/>
        <a:p>
          <a:pPr algn="ctr"/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Multiple Regression</a:t>
          </a:r>
        </a:p>
      </dgm:t>
    </dgm:pt>
    <dgm:pt modelId="{581FABC6-F73A-4D6D-81A5-5D84FA713FC0}" type="parTrans" cxnId="{9DF61661-6360-4CD3-97EC-7AA5BB96DC65}">
      <dgm:prSet/>
      <dgm:spPr/>
      <dgm:t>
        <a:bodyPr/>
        <a:lstStyle/>
        <a:p>
          <a:endParaRPr lang="en-US"/>
        </a:p>
      </dgm:t>
    </dgm:pt>
    <dgm:pt modelId="{C8DA463F-8CEA-4B99-A70E-5AFE20141217}" type="sibTrans" cxnId="{9DF61661-6360-4CD3-97EC-7AA5BB96DC65}">
      <dgm:prSet/>
      <dgm:spPr/>
      <dgm:t>
        <a:bodyPr/>
        <a:lstStyle/>
        <a:p>
          <a:endParaRPr lang="en-US"/>
        </a:p>
      </dgm:t>
    </dgm:pt>
    <dgm:pt modelId="{875D8C9C-B1A0-42A4-84F1-40E3E0CF25F0}">
      <dgm:prSet custT="1"/>
      <dgm:spPr/>
      <dgm:t>
        <a:bodyPr/>
        <a:lstStyle/>
        <a:p>
          <a:pPr algn="ctr"/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Decision Tree</a:t>
          </a:r>
        </a:p>
      </dgm:t>
    </dgm:pt>
    <dgm:pt modelId="{E5F5D4AD-5C8E-4987-8110-0F37F07926AB}" type="parTrans" cxnId="{27C6CBCD-A5B6-402A-B49F-637AD3C3E7AC}">
      <dgm:prSet/>
      <dgm:spPr/>
      <dgm:t>
        <a:bodyPr/>
        <a:lstStyle/>
        <a:p>
          <a:endParaRPr lang="en-US"/>
        </a:p>
      </dgm:t>
    </dgm:pt>
    <dgm:pt modelId="{61F97EE7-D477-4606-A569-BB5A6FFCA095}" type="sibTrans" cxnId="{27C6CBCD-A5B6-402A-B49F-637AD3C3E7AC}">
      <dgm:prSet/>
      <dgm:spPr/>
      <dgm:t>
        <a:bodyPr/>
        <a:lstStyle/>
        <a:p>
          <a:endParaRPr lang="en-US"/>
        </a:p>
      </dgm:t>
    </dgm:pt>
    <dgm:pt modelId="{71CB9DB3-E602-4A4E-9D8A-AF6680903E22}">
      <dgm:prSet custT="1"/>
      <dgm:spPr/>
      <dgm:t>
        <a:bodyPr/>
        <a:lstStyle/>
        <a:p>
          <a:pPr algn="ctr"/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Gradient Boosting</a:t>
          </a:r>
        </a:p>
      </dgm:t>
    </dgm:pt>
    <dgm:pt modelId="{7EBBCD67-50B3-443C-B2EC-97EA0C20EBC0}" type="parTrans" cxnId="{BAD44DFF-04F3-49B0-8EE9-236D885C90CA}">
      <dgm:prSet/>
      <dgm:spPr/>
      <dgm:t>
        <a:bodyPr/>
        <a:lstStyle/>
        <a:p>
          <a:endParaRPr lang="en-US"/>
        </a:p>
      </dgm:t>
    </dgm:pt>
    <dgm:pt modelId="{45A2AC00-5989-4C75-BC79-0C6A1C83CA05}" type="sibTrans" cxnId="{BAD44DFF-04F3-49B0-8EE9-236D885C90CA}">
      <dgm:prSet/>
      <dgm:spPr/>
      <dgm:t>
        <a:bodyPr/>
        <a:lstStyle/>
        <a:p>
          <a:endParaRPr lang="en-US"/>
        </a:p>
      </dgm:t>
    </dgm:pt>
    <dgm:pt modelId="{FD276262-EF48-4913-897A-27CD9B5FD8C0}">
      <dgm:prSet custT="1"/>
      <dgm:spPr/>
      <dgm:t>
        <a:bodyPr/>
        <a:lstStyle/>
        <a:p>
          <a:pPr algn="ctr"/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</a:t>
          </a:r>
        </a:p>
      </dgm:t>
    </dgm:pt>
    <dgm:pt modelId="{4CD3F7BB-F123-4DDF-A066-3FC1C46E535C}" type="parTrans" cxnId="{86DC5DAB-33A9-4D41-9BD4-075C2C829221}">
      <dgm:prSet/>
      <dgm:spPr/>
      <dgm:t>
        <a:bodyPr/>
        <a:lstStyle/>
        <a:p>
          <a:endParaRPr lang="en-US"/>
        </a:p>
      </dgm:t>
    </dgm:pt>
    <dgm:pt modelId="{EA6C7585-9E24-4510-AA3E-03517BE63F67}" type="sibTrans" cxnId="{86DC5DAB-33A9-4D41-9BD4-075C2C829221}">
      <dgm:prSet/>
      <dgm:spPr/>
      <dgm:t>
        <a:bodyPr/>
        <a:lstStyle/>
        <a:p>
          <a:endParaRPr lang="en-US"/>
        </a:p>
      </dgm:t>
    </dgm:pt>
    <dgm:pt modelId="{F401907B-F062-427C-A72F-4CC19381322F}" type="pres">
      <dgm:prSet presAssocID="{5A5C4555-D7AF-40EA-B76E-B7904CB25F32}" presName="linear" presStyleCnt="0">
        <dgm:presLayoutVars>
          <dgm:animLvl val="lvl"/>
          <dgm:resizeHandles val="exact"/>
        </dgm:presLayoutVars>
      </dgm:prSet>
      <dgm:spPr/>
    </dgm:pt>
    <dgm:pt modelId="{5022736D-7935-4277-845A-60AAE43C262C}" type="pres">
      <dgm:prSet presAssocID="{E55606B9-C218-494E-B740-F4FD44A1C63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A53FBC7-827E-4DEE-9EA7-299333246F09}" type="pres">
      <dgm:prSet presAssocID="{C8DA463F-8CEA-4B99-A70E-5AFE20141217}" presName="spacer" presStyleCnt="0"/>
      <dgm:spPr/>
    </dgm:pt>
    <dgm:pt modelId="{47FCFBDD-AB6C-4AF3-9AD2-6FCE8D9B46BD}" type="pres">
      <dgm:prSet presAssocID="{875D8C9C-B1A0-42A4-84F1-40E3E0CF25F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71EDDB4-F10A-4274-855B-1F5D9F681D38}" type="pres">
      <dgm:prSet presAssocID="{61F97EE7-D477-4606-A569-BB5A6FFCA095}" presName="spacer" presStyleCnt="0"/>
      <dgm:spPr/>
    </dgm:pt>
    <dgm:pt modelId="{39E432C3-3CB3-4598-97B9-93AD17CDC400}" type="pres">
      <dgm:prSet presAssocID="{71CB9DB3-E602-4A4E-9D8A-AF6680903E2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70E48D4-02CD-4E7E-B502-287253BC3548}" type="pres">
      <dgm:prSet presAssocID="{45A2AC00-5989-4C75-BC79-0C6A1C83CA05}" presName="spacer" presStyleCnt="0"/>
      <dgm:spPr/>
    </dgm:pt>
    <dgm:pt modelId="{A6B3A7AA-8295-41B4-8035-94083B33E2BC}" type="pres">
      <dgm:prSet presAssocID="{FD276262-EF48-4913-897A-27CD9B5FD8C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4121919-195C-4CC6-88D3-06C485326DF5}" type="presOf" srcId="{FD276262-EF48-4913-897A-27CD9B5FD8C0}" destId="{A6B3A7AA-8295-41B4-8035-94083B33E2BC}" srcOrd="0" destOrd="0" presId="urn:microsoft.com/office/officeart/2005/8/layout/vList2"/>
    <dgm:cxn modelId="{EBA04B21-20E0-4F4F-98DA-0135B8E5EA22}" type="presOf" srcId="{875D8C9C-B1A0-42A4-84F1-40E3E0CF25F0}" destId="{47FCFBDD-AB6C-4AF3-9AD2-6FCE8D9B46BD}" srcOrd="0" destOrd="0" presId="urn:microsoft.com/office/officeart/2005/8/layout/vList2"/>
    <dgm:cxn modelId="{9DF61661-6360-4CD3-97EC-7AA5BB96DC65}" srcId="{5A5C4555-D7AF-40EA-B76E-B7904CB25F32}" destId="{E55606B9-C218-494E-B740-F4FD44A1C633}" srcOrd="0" destOrd="0" parTransId="{581FABC6-F73A-4D6D-81A5-5D84FA713FC0}" sibTransId="{C8DA463F-8CEA-4B99-A70E-5AFE20141217}"/>
    <dgm:cxn modelId="{0C9D8EA3-D056-4446-BFCC-C481F8772939}" type="presOf" srcId="{5A5C4555-D7AF-40EA-B76E-B7904CB25F32}" destId="{F401907B-F062-427C-A72F-4CC19381322F}" srcOrd="0" destOrd="0" presId="urn:microsoft.com/office/officeart/2005/8/layout/vList2"/>
    <dgm:cxn modelId="{86DC5DAB-33A9-4D41-9BD4-075C2C829221}" srcId="{5A5C4555-D7AF-40EA-B76E-B7904CB25F32}" destId="{FD276262-EF48-4913-897A-27CD9B5FD8C0}" srcOrd="3" destOrd="0" parTransId="{4CD3F7BB-F123-4DDF-A066-3FC1C46E535C}" sibTransId="{EA6C7585-9E24-4510-AA3E-03517BE63F67}"/>
    <dgm:cxn modelId="{27C6CBCD-A5B6-402A-B49F-637AD3C3E7AC}" srcId="{5A5C4555-D7AF-40EA-B76E-B7904CB25F32}" destId="{875D8C9C-B1A0-42A4-84F1-40E3E0CF25F0}" srcOrd="1" destOrd="0" parTransId="{E5F5D4AD-5C8E-4987-8110-0F37F07926AB}" sibTransId="{61F97EE7-D477-4606-A569-BB5A6FFCA095}"/>
    <dgm:cxn modelId="{0C87FBCF-D837-4D74-B9FE-54298D544B07}" type="presOf" srcId="{71CB9DB3-E602-4A4E-9D8A-AF6680903E22}" destId="{39E432C3-3CB3-4598-97B9-93AD17CDC400}" srcOrd="0" destOrd="0" presId="urn:microsoft.com/office/officeart/2005/8/layout/vList2"/>
    <dgm:cxn modelId="{78264AF8-8888-47F6-96D7-3B06E87F182C}" type="presOf" srcId="{E55606B9-C218-494E-B740-F4FD44A1C633}" destId="{5022736D-7935-4277-845A-60AAE43C262C}" srcOrd="0" destOrd="0" presId="urn:microsoft.com/office/officeart/2005/8/layout/vList2"/>
    <dgm:cxn modelId="{BAD44DFF-04F3-49B0-8EE9-236D885C90CA}" srcId="{5A5C4555-D7AF-40EA-B76E-B7904CB25F32}" destId="{71CB9DB3-E602-4A4E-9D8A-AF6680903E22}" srcOrd="2" destOrd="0" parTransId="{7EBBCD67-50B3-443C-B2EC-97EA0C20EBC0}" sibTransId="{45A2AC00-5989-4C75-BC79-0C6A1C83CA05}"/>
    <dgm:cxn modelId="{1CE6E398-E7D5-43ED-9C1D-E1F2E691E4E1}" type="presParOf" srcId="{F401907B-F062-427C-A72F-4CC19381322F}" destId="{5022736D-7935-4277-845A-60AAE43C262C}" srcOrd="0" destOrd="0" presId="urn:microsoft.com/office/officeart/2005/8/layout/vList2"/>
    <dgm:cxn modelId="{DC610E8A-D758-4311-B55E-773C95E2F256}" type="presParOf" srcId="{F401907B-F062-427C-A72F-4CC19381322F}" destId="{8A53FBC7-827E-4DEE-9EA7-299333246F09}" srcOrd="1" destOrd="0" presId="urn:microsoft.com/office/officeart/2005/8/layout/vList2"/>
    <dgm:cxn modelId="{1EE9E900-EBAB-45FD-8BD1-D63D6F35A2A3}" type="presParOf" srcId="{F401907B-F062-427C-A72F-4CC19381322F}" destId="{47FCFBDD-AB6C-4AF3-9AD2-6FCE8D9B46BD}" srcOrd="2" destOrd="0" presId="urn:microsoft.com/office/officeart/2005/8/layout/vList2"/>
    <dgm:cxn modelId="{22B7D199-F6BB-45C4-B285-5F1A492FFA4B}" type="presParOf" srcId="{F401907B-F062-427C-A72F-4CC19381322F}" destId="{B71EDDB4-F10A-4274-855B-1F5D9F681D38}" srcOrd="3" destOrd="0" presId="urn:microsoft.com/office/officeart/2005/8/layout/vList2"/>
    <dgm:cxn modelId="{7CDBAB68-497B-4692-B3C2-E98724005FD8}" type="presParOf" srcId="{F401907B-F062-427C-A72F-4CC19381322F}" destId="{39E432C3-3CB3-4598-97B9-93AD17CDC400}" srcOrd="4" destOrd="0" presId="urn:microsoft.com/office/officeart/2005/8/layout/vList2"/>
    <dgm:cxn modelId="{9B197C31-AB50-49F5-A057-0CBB3F20F5A9}" type="presParOf" srcId="{F401907B-F062-427C-A72F-4CC19381322F}" destId="{270E48D4-02CD-4E7E-B502-287253BC3548}" srcOrd="5" destOrd="0" presId="urn:microsoft.com/office/officeart/2005/8/layout/vList2"/>
    <dgm:cxn modelId="{9E896705-D669-4844-8076-B64DCD9931A7}" type="presParOf" srcId="{F401907B-F062-427C-A72F-4CC19381322F}" destId="{A6B3A7AA-8295-41B4-8035-94083B33E2B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F00013-938E-43EB-B614-65C7C78EC4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6765AD5-1291-4239-958E-A818CCCE5C19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b="0" i="0">
              <a:latin typeface="Times New Roman" panose="02020603050405020304" pitchFamily="18" charset="0"/>
              <a:cs typeface="Times New Roman" panose="02020603050405020304" pitchFamily="18" charset="0"/>
            </a:rPr>
            <a:t>Decision trees provide a structured approach to decision-making by splitting the data based on different conditions.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299D07-D80A-460E-8758-A8DC3BAF2DAD}" type="parTrans" cxnId="{5447431D-2FFB-47D6-A619-58B307312254}">
      <dgm:prSet/>
      <dgm:spPr/>
      <dgm:t>
        <a:bodyPr/>
        <a:lstStyle/>
        <a:p>
          <a:endParaRPr lang="en-US"/>
        </a:p>
      </dgm:t>
    </dgm:pt>
    <dgm:pt modelId="{31775242-F8F5-4F12-A79C-63F29AD6F066}" type="sibTrans" cxnId="{5447431D-2FFB-47D6-A619-58B3073122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AF0DC81-440B-430E-B682-2F7CEC8DB3F6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Forest: It can be effective for predicting facility bookings by considering multiple features and capturing complex relationships between the features and booking outcomes.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2E751E-9C90-4411-B487-757607D41C2D}" type="parTrans" cxnId="{AA241CD8-FAFD-4E95-AC67-765D7AB2BE62}">
      <dgm:prSet/>
      <dgm:spPr/>
      <dgm:t>
        <a:bodyPr/>
        <a:lstStyle/>
        <a:p>
          <a:endParaRPr lang="en-US"/>
        </a:p>
      </dgm:t>
    </dgm:pt>
    <dgm:pt modelId="{7BDDB700-5D79-468D-81C2-40556C8396DE}" type="sibTrans" cxnId="{AA241CD8-FAFD-4E95-AC67-765D7AB2BE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958910A-0C03-4A89-940B-AEE6CBAF09DE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Multiple Regression: It </a:t>
          </a:r>
          <a:r>
            <a:rPr lang="en-US" sz="1800" b="0" i="0">
              <a:latin typeface="Times New Roman" panose="02020603050405020304" pitchFamily="18" charset="0"/>
              <a:cs typeface="Times New Roman" panose="02020603050405020304" pitchFamily="18" charset="0"/>
            </a:rPr>
            <a:t>assumes a linear relationship between the input features and the demand. By fitting a line to the data, it estimates the demand based on the values of the input features.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4A9249-658A-4964-A1A5-83879E23192D}" type="parTrans" cxnId="{BBB258AC-720A-4CFC-A369-406E1976654F}">
      <dgm:prSet/>
      <dgm:spPr/>
      <dgm:t>
        <a:bodyPr/>
        <a:lstStyle/>
        <a:p>
          <a:endParaRPr lang="en-US"/>
        </a:p>
      </dgm:t>
    </dgm:pt>
    <dgm:pt modelId="{49A43B1B-C4FD-4364-B189-61D2EF637F76}" type="sibTrans" cxnId="{BBB258AC-720A-4CFC-A369-406E197665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68F1FC8-F6A8-464C-9301-2D5FF38E5091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Gradient Boosting: </a:t>
          </a: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iteratively building an ensemble of weak learners and combining them to make predictions. They can handle a large number of features and capture complex relationships.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515C8E-8006-486B-BF7B-99C171635FC3}" type="parTrans" cxnId="{598EE35C-A380-4534-8B00-B8CDDAB33816}">
      <dgm:prSet/>
      <dgm:spPr/>
      <dgm:t>
        <a:bodyPr/>
        <a:lstStyle/>
        <a:p>
          <a:endParaRPr lang="en-US"/>
        </a:p>
      </dgm:t>
    </dgm:pt>
    <dgm:pt modelId="{CD42FC45-5536-4D6E-9475-0B6831199EF7}" type="sibTrans" cxnId="{598EE35C-A380-4534-8B00-B8CDDAB33816}">
      <dgm:prSet/>
      <dgm:spPr/>
      <dgm:t>
        <a:bodyPr/>
        <a:lstStyle/>
        <a:p>
          <a:endParaRPr lang="en-US"/>
        </a:p>
      </dgm:t>
    </dgm:pt>
    <dgm:pt modelId="{B1EFD45C-8E7E-4753-8832-D0CC1BC76A74}" type="pres">
      <dgm:prSet presAssocID="{4FF00013-938E-43EB-B614-65C7C78EC4CD}" presName="root" presStyleCnt="0">
        <dgm:presLayoutVars>
          <dgm:dir/>
          <dgm:resizeHandles val="exact"/>
        </dgm:presLayoutVars>
      </dgm:prSet>
      <dgm:spPr/>
    </dgm:pt>
    <dgm:pt modelId="{D40A6C17-911E-4E6D-B33B-8C24D983267C}" type="pres">
      <dgm:prSet presAssocID="{4FF00013-938E-43EB-B614-65C7C78EC4CD}" presName="container" presStyleCnt="0">
        <dgm:presLayoutVars>
          <dgm:dir/>
          <dgm:resizeHandles val="exact"/>
        </dgm:presLayoutVars>
      </dgm:prSet>
      <dgm:spPr/>
    </dgm:pt>
    <dgm:pt modelId="{CA4566DE-7E20-456B-8046-DAB3A416AA4C}" type="pres">
      <dgm:prSet presAssocID="{46765AD5-1291-4239-958E-A818CCCE5C19}" presName="compNode" presStyleCnt="0"/>
      <dgm:spPr/>
    </dgm:pt>
    <dgm:pt modelId="{656B46D9-CCEA-444B-9B80-BEA0DC84A89F}" type="pres">
      <dgm:prSet presAssocID="{46765AD5-1291-4239-958E-A818CCCE5C19}" presName="iconBgRect" presStyleLbl="bgShp" presStyleIdx="0" presStyleCnt="4"/>
      <dgm:spPr/>
    </dgm:pt>
    <dgm:pt modelId="{419424EC-C1C9-4134-8FD2-0976CC739A15}" type="pres">
      <dgm:prSet presAssocID="{46765AD5-1291-4239-958E-A818CCCE5C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4663FA9-3ECE-4E27-BE51-60E6AE619FAE}" type="pres">
      <dgm:prSet presAssocID="{46765AD5-1291-4239-958E-A818CCCE5C19}" presName="spaceRect" presStyleCnt="0"/>
      <dgm:spPr/>
    </dgm:pt>
    <dgm:pt modelId="{610AC0E2-D395-4D93-8DBB-993EFB003E99}" type="pres">
      <dgm:prSet presAssocID="{46765AD5-1291-4239-958E-A818CCCE5C19}" presName="textRect" presStyleLbl="revTx" presStyleIdx="0" presStyleCnt="4">
        <dgm:presLayoutVars>
          <dgm:chMax val="1"/>
          <dgm:chPref val="1"/>
        </dgm:presLayoutVars>
      </dgm:prSet>
      <dgm:spPr/>
    </dgm:pt>
    <dgm:pt modelId="{F46A5445-D361-4141-8D6D-61BED80D8EB7}" type="pres">
      <dgm:prSet presAssocID="{31775242-F8F5-4F12-A79C-63F29AD6F066}" presName="sibTrans" presStyleLbl="sibTrans2D1" presStyleIdx="0" presStyleCnt="0"/>
      <dgm:spPr/>
    </dgm:pt>
    <dgm:pt modelId="{83E84927-B047-4885-BD7B-EC285BA70D2B}" type="pres">
      <dgm:prSet presAssocID="{6AF0DC81-440B-430E-B682-2F7CEC8DB3F6}" presName="compNode" presStyleCnt="0"/>
      <dgm:spPr/>
    </dgm:pt>
    <dgm:pt modelId="{4E8CE821-BBE7-495F-9749-998F29F8CA9B}" type="pres">
      <dgm:prSet presAssocID="{6AF0DC81-440B-430E-B682-2F7CEC8DB3F6}" presName="iconBgRect" presStyleLbl="bgShp" presStyleIdx="1" presStyleCnt="4"/>
      <dgm:spPr/>
    </dgm:pt>
    <dgm:pt modelId="{DC777E5F-657E-4A0D-80A1-EA3FD10A0B3C}" type="pres">
      <dgm:prSet presAssocID="{6AF0DC81-440B-430E-B682-2F7CEC8DB3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AC267C69-AD77-4071-B614-54A26B305464}" type="pres">
      <dgm:prSet presAssocID="{6AF0DC81-440B-430E-B682-2F7CEC8DB3F6}" presName="spaceRect" presStyleCnt="0"/>
      <dgm:spPr/>
    </dgm:pt>
    <dgm:pt modelId="{39068E60-5774-40FE-BA5C-D5004E622964}" type="pres">
      <dgm:prSet presAssocID="{6AF0DC81-440B-430E-B682-2F7CEC8DB3F6}" presName="textRect" presStyleLbl="revTx" presStyleIdx="1" presStyleCnt="4">
        <dgm:presLayoutVars>
          <dgm:chMax val="1"/>
          <dgm:chPref val="1"/>
        </dgm:presLayoutVars>
      </dgm:prSet>
      <dgm:spPr/>
    </dgm:pt>
    <dgm:pt modelId="{5DBCDA32-2AAB-4C6F-8454-5A44B9146EEB}" type="pres">
      <dgm:prSet presAssocID="{7BDDB700-5D79-468D-81C2-40556C8396DE}" presName="sibTrans" presStyleLbl="sibTrans2D1" presStyleIdx="0" presStyleCnt="0"/>
      <dgm:spPr/>
    </dgm:pt>
    <dgm:pt modelId="{E8CAF449-FB17-4CF7-B4ED-92304ED6E6B6}" type="pres">
      <dgm:prSet presAssocID="{9958910A-0C03-4A89-940B-AEE6CBAF09DE}" presName="compNode" presStyleCnt="0"/>
      <dgm:spPr/>
    </dgm:pt>
    <dgm:pt modelId="{AFFF5AC8-36F9-4C15-9852-D4400AFD2DD3}" type="pres">
      <dgm:prSet presAssocID="{9958910A-0C03-4A89-940B-AEE6CBAF09DE}" presName="iconBgRect" presStyleLbl="bgShp" presStyleIdx="2" presStyleCnt="4"/>
      <dgm:spPr/>
    </dgm:pt>
    <dgm:pt modelId="{7E68DDC2-B2D7-42F1-B3D6-5CC5FC593272}" type="pres">
      <dgm:prSet presAssocID="{9958910A-0C03-4A89-940B-AEE6CBAF09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72DB905-6FDA-4485-A049-C827D86A2226}" type="pres">
      <dgm:prSet presAssocID="{9958910A-0C03-4A89-940B-AEE6CBAF09DE}" presName="spaceRect" presStyleCnt="0"/>
      <dgm:spPr/>
    </dgm:pt>
    <dgm:pt modelId="{B6365354-CB15-4E6C-84A0-523FE8F41C4F}" type="pres">
      <dgm:prSet presAssocID="{9958910A-0C03-4A89-940B-AEE6CBAF09DE}" presName="textRect" presStyleLbl="revTx" presStyleIdx="2" presStyleCnt="4">
        <dgm:presLayoutVars>
          <dgm:chMax val="1"/>
          <dgm:chPref val="1"/>
        </dgm:presLayoutVars>
      </dgm:prSet>
      <dgm:spPr/>
    </dgm:pt>
    <dgm:pt modelId="{28CFF236-94F6-4FEB-B3DB-907E0AAED230}" type="pres">
      <dgm:prSet presAssocID="{49A43B1B-C4FD-4364-B189-61D2EF637F76}" presName="sibTrans" presStyleLbl="sibTrans2D1" presStyleIdx="0" presStyleCnt="0"/>
      <dgm:spPr/>
    </dgm:pt>
    <dgm:pt modelId="{562D9A32-8497-4AD7-84F1-6F14CA2EEC02}" type="pres">
      <dgm:prSet presAssocID="{068F1FC8-F6A8-464C-9301-2D5FF38E5091}" presName="compNode" presStyleCnt="0"/>
      <dgm:spPr/>
    </dgm:pt>
    <dgm:pt modelId="{8B3742C3-9B0B-4BD5-882E-3029D257C784}" type="pres">
      <dgm:prSet presAssocID="{068F1FC8-F6A8-464C-9301-2D5FF38E5091}" presName="iconBgRect" presStyleLbl="bgShp" presStyleIdx="3" presStyleCnt="4"/>
      <dgm:spPr/>
    </dgm:pt>
    <dgm:pt modelId="{C4ECA68B-4A4F-47A8-ABD7-E3D9CFB3A9AF}" type="pres">
      <dgm:prSet presAssocID="{068F1FC8-F6A8-464C-9301-2D5FF38E509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F330710-061A-48BF-9500-95A8692E3E44}" type="pres">
      <dgm:prSet presAssocID="{068F1FC8-F6A8-464C-9301-2D5FF38E5091}" presName="spaceRect" presStyleCnt="0"/>
      <dgm:spPr/>
    </dgm:pt>
    <dgm:pt modelId="{05273A07-4986-49D2-886B-66EDACC2B888}" type="pres">
      <dgm:prSet presAssocID="{068F1FC8-F6A8-464C-9301-2D5FF38E509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E65AA18-486D-43C1-BE68-87CF0D2D9305}" type="presOf" srcId="{49A43B1B-C4FD-4364-B189-61D2EF637F76}" destId="{28CFF236-94F6-4FEB-B3DB-907E0AAED230}" srcOrd="0" destOrd="0" presId="urn:microsoft.com/office/officeart/2018/2/layout/IconCircleList"/>
    <dgm:cxn modelId="{5447431D-2FFB-47D6-A619-58B307312254}" srcId="{4FF00013-938E-43EB-B614-65C7C78EC4CD}" destId="{46765AD5-1291-4239-958E-A818CCCE5C19}" srcOrd="0" destOrd="0" parTransId="{68299D07-D80A-460E-8758-A8DC3BAF2DAD}" sibTransId="{31775242-F8F5-4F12-A79C-63F29AD6F066}"/>
    <dgm:cxn modelId="{5A399B1F-66AC-4E70-BAF9-C8E019BA370D}" type="presOf" srcId="{068F1FC8-F6A8-464C-9301-2D5FF38E5091}" destId="{05273A07-4986-49D2-886B-66EDACC2B888}" srcOrd="0" destOrd="0" presId="urn:microsoft.com/office/officeart/2018/2/layout/IconCircleList"/>
    <dgm:cxn modelId="{C04E8B39-1329-439A-8FA2-907B8A79E65A}" type="presOf" srcId="{4FF00013-938E-43EB-B614-65C7C78EC4CD}" destId="{B1EFD45C-8E7E-4753-8832-D0CC1BC76A74}" srcOrd="0" destOrd="0" presId="urn:microsoft.com/office/officeart/2018/2/layout/IconCircleList"/>
    <dgm:cxn modelId="{598EE35C-A380-4534-8B00-B8CDDAB33816}" srcId="{4FF00013-938E-43EB-B614-65C7C78EC4CD}" destId="{068F1FC8-F6A8-464C-9301-2D5FF38E5091}" srcOrd="3" destOrd="0" parTransId="{A5515C8E-8006-486B-BF7B-99C171635FC3}" sibTransId="{CD42FC45-5536-4D6E-9475-0B6831199EF7}"/>
    <dgm:cxn modelId="{0448D384-E900-443E-88C8-350669EAAA42}" type="presOf" srcId="{31775242-F8F5-4F12-A79C-63F29AD6F066}" destId="{F46A5445-D361-4141-8D6D-61BED80D8EB7}" srcOrd="0" destOrd="0" presId="urn:microsoft.com/office/officeart/2018/2/layout/IconCircleList"/>
    <dgm:cxn modelId="{AFEC449F-2986-4C98-BFBD-D4DFDAC6A5A4}" type="presOf" srcId="{9958910A-0C03-4A89-940B-AEE6CBAF09DE}" destId="{B6365354-CB15-4E6C-84A0-523FE8F41C4F}" srcOrd="0" destOrd="0" presId="urn:microsoft.com/office/officeart/2018/2/layout/IconCircleList"/>
    <dgm:cxn modelId="{BBB258AC-720A-4CFC-A369-406E1976654F}" srcId="{4FF00013-938E-43EB-B614-65C7C78EC4CD}" destId="{9958910A-0C03-4A89-940B-AEE6CBAF09DE}" srcOrd="2" destOrd="0" parTransId="{BA4A9249-658A-4964-A1A5-83879E23192D}" sibTransId="{49A43B1B-C4FD-4364-B189-61D2EF637F76}"/>
    <dgm:cxn modelId="{404D1EC2-1797-4BB4-8941-AAECF5420407}" type="presOf" srcId="{6AF0DC81-440B-430E-B682-2F7CEC8DB3F6}" destId="{39068E60-5774-40FE-BA5C-D5004E622964}" srcOrd="0" destOrd="0" presId="urn:microsoft.com/office/officeart/2018/2/layout/IconCircleList"/>
    <dgm:cxn modelId="{9BB898D5-A8B7-45E2-83C0-6E858BE677EB}" type="presOf" srcId="{7BDDB700-5D79-468D-81C2-40556C8396DE}" destId="{5DBCDA32-2AAB-4C6F-8454-5A44B9146EEB}" srcOrd="0" destOrd="0" presId="urn:microsoft.com/office/officeart/2018/2/layout/IconCircleList"/>
    <dgm:cxn modelId="{AA241CD8-FAFD-4E95-AC67-765D7AB2BE62}" srcId="{4FF00013-938E-43EB-B614-65C7C78EC4CD}" destId="{6AF0DC81-440B-430E-B682-2F7CEC8DB3F6}" srcOrd="1" destOrd="0" parTransId="{972E751E-9C90-4411-B487-757607D41C2D}" sibTransId="{7BDDB700-5D79-468D-81C2-40556C8396DE}"/>
    <dgm:cxn modelId="{4D688DE5-DC81-4146-A241-7B405F0773D2}" type="presOf" srcId="{46765AD5-1291-4239-958E-A818CCCE5C19}" destId="{610AC0E2-D395-4D93-8DBB-993EFB003E99}" srcOrd="0" destOrd="0" presId="urn:microsoft.com/office/officeart/2018/2/layout/IconCircleList"/>
    <dgm:cxn modelId="{831A5652-9919-44A5-BB73-E2F503276780}" type="presParOf" srcId="{B1EFD45C-8E7E-4753-8832-D0CC1BC76A74}" destId="{D40A6C17-911E-4E6D-B33B-8C24D983267C}" srcOrd="0" destOrd="0" presId="urn:microsoft.com/office/officeart/2018/2/layout/IconCircleList"/>
    <dgm:cxn modelId="{4007919A-89D7-4332-A584-1C46B391EBC6}" type="presParOf" srcId="{D40A6C17-911E-4E6D-B33B-8C24D983267C}" destId="{CA4566DE-7E20-456B-8046-DAB3A416AA4C}" srcOrd="0" destOrd="0" presId="urn:microsoft.com/office/officeart/2018/2/layout/IconCircleList"/>
    <dgm:cxn modelId="{15387D8E-383C-443B-BA43-D1FCECFE3AC6}" type="presParOf" srcId="{CA4566DE-7E20-456B-8046-DAB3A416AA4C}" destId="{656B46D9-CCEA-444B-9B80-BEA0DC84A89F}" srcOrd="0" destOrd="0" presId="urn:microsoft.com/office/officeart/2018/2/layout/IconCircleList"/>
    <dgm:cxn modelId="{994BD3CC-1D86-4530-A752-3184C666721C}" type="presParOf" srcId="{CA4566DE-7E20-456B-8046-DAB3A416AA4C}" destId="{419424EC-C1C9-4134-8FD2-0976CC739A15}" srcOrd="1" destOrd="0" presId="urn:microsoft.com/office/officeart/2018/2/layout/IconCircleList"/>
    <dgm:cxn modelId="{106EA531-DD3F-48A9-BA21-287ED6C3FC11}" type="presParOf" srcId="{CA4566DE-7E20-456B-8046-DAB3A416AA4C}" destId="{D4663FA9-3ECE-4E27-BE51-60E6AE619FAE}" srcOrd="2" destOrd="0" presId="urn:microsoft.com/office/officeart/2018/2/layout/IconCircleList"/>
    <dgm:cxn modelId="{C558B830-72C9-454A-A609-7318D0A3C6FC}" type="presParOf" srcId="{CA4566DE-7E20-456B-8046-DAB3A416AA4C}" destId="{610AC0E2-D395-4D93-8DBB-993EFB003E99}" srcOrd="3" destOrd="0" presId="urn:microsoft.com/office/officeart/2018/2/layout/IconCircleList"/>
    <dgm:cxn modelId="{8D522C60-8FAE-461F-BD02-0494BBA263EE}" type="presParOf" srcId="{D40A6C17-911E-4E6D-B33B-8C24D983267C}" destId="{F46A5445-D361-4141-8D6D-61BED80D8EB7}" srcOrd="1" destOrd="0" presId="urn:microsoft.com/office/officeart/2018/2/layout/IconCircleList"/>
    <dgm:cxn modelId="{AA7CBAB5-AB8B-4018-B71F-2C5FD7262C0E}" type="presParOf" srcId="{D40A6C17-911E-4E6D-B33B-8C24D983267C}" destId="{83E84927-B047-4885-BD7B-EC285BA70D2B}" srcOrd="2" destOrd="0" presId="urn:microsoft.com/office/officeart/2018/2/layout/IconCircleList"/>
    <dgm:cxn modelId="{49CF2195-6795-47F3-9EEA-777E994E5CCF}" type="presParOf" srcId="{83E84927-B047-4885-BD7B-EC285BA70D2B}" destId="{4E8CE821-BBE7-495F-9749-998F29F8CA9B}" srcOrd="0" destOrd="0" presId="urn:microsoft.com/office/officeart/2018/2/layout/IconCircleList"/>
    <dgm:cxn modelId="{81D1CE91-F747-4A51-BDB4-AB4A3392871B}" type="presParOf" srcId="{83E84927-B047-4885-BD7B-EC285BA70D2B}" destId="{DC777E5F-657E-4A0D-80A1-EA3FD10A0B3C}" srcOrd="1" destOrd="0" presId="urn:microsoft.com/office/officeart/2018/2/layout/IconCircleList"/>
    <dgm:cxn modelId="{866D30B2-30AC-41B8-A329-DE663E71C400}" type="presParOf" srcId="{83E84927-B047-4885-BD7B-EC285BA70D2B}" destId="{AC267C69-AD77-4071-B614-54A26B305464}" srcOrd="2" destOrd="0" presId="urn:microsoft.com/office/officeart/2018/2/layout/IconCircleList"/>
    <dgm:cxn modelId="{0DDA0E8B-D954-4431-98F3-297B26DBD5D8}" type="presParOf" srcId="{83E84927-B047-4885-BD7B-EC285BA70D2B}" destId="{39068E60-5774-40FE-BA5C-D5004E622964}" srcOrd="3" destOrd="0" presId="urn:microsoft.com/office/officeart/2018/2/layout/IconCircleList"/>
    <dgm:cxn modelId="{9EF10A5B-723C-456E-A516-3E93376C899B}" type="presParOf" srcId="{D40A6C17-911E-4E6D-B33B-8C24D983267C}" destId="{5DBCDA32-2AAB-4C6F-8454-5A44B9146EEB}" srcOrd="3" destOrd="0" presId="urn:microsoft.com/office/officeart/2018/2/layout/IconCircleList"/>
    <dgm:cxn modelId="{2029D224-7304-4906-AAD1-1F696D7726C1}" type="presParOf" srcId="{D40A6C17-911E-4E6D-B33B-8C24D983267C}" destId="{E8CAF449-FB17-4CF7-B4ED-92304ED6E6B6}" srcOrd="4" destOrd="0" presId="urn:microsoft.com/office/officeart/2018/2/layout/IconCircleList"/>
    <dgm:cxn modelId="{73214DAB-CE1A-448F-B471-07E01FECD4B3}" type="presParOf" srcId="{E8CAF449-FB17-4CF7-B4ED-92304ED6E6B6}" destId="{AFFF5AC8-36F9-4C15-9852-D4400AFD2DD3}" srcOrd="0" destOrd="0" presId="urn:microsoft.com/office/officeart/2018/2/layout/IconCircleList"/>
    <dgm:cxn modelId="{E8255B6A-6CF2-4EEC-8343-A68EF426B5B7}" type="presParOf" srcId="{E8CAF449-FB17-4CF7-B4ED-92304ED6E6B6}" destId="{7E68DDC2-B2D7-42F1-B3D6-5CC5FC593272}" srcOrd="1" destOrd="0" presId="urn:microsoft.com/office/officeart/2018/2/layout/IconCircleList"/>
    <dgm:cxn modelId="{B06D9D6B-23B0-4325-B622-8CBBCDD0A1F6}" type="presParOf" srcId="{E8CAF449-FB17-4CF7-B4ED-92304ED6E6B6}" destId="{D72DB905-6FDA-4485-A049-C827D86A2226}" srcOrd="2" destOrd="0" presId="urn:microsoft.com/office/officeart/2018/2/layout/IconCircleList"/>
    <dgm:cxn modelId="{725920CB-2918-4A30-8D70-19324EB8CBA2}" type="presParOf" srcId="{E8CAF449-FB17-4CF7-B4ED-92304ED6E6B6}" destId="{B6365354-CB15-4E6C-84A0-523FE8F41C4F}" srcOrd="3" destOrd="0" presId="urn:microsoft.com/office/officeart/2018/2/layout/IconCircleList"/>
    <dgm:cxn modelId="{313B2326-9204-4487-9798-EEA87AD88CA7}" type="presParOf" srcId="{D40A6C17-911E-4E6D-B33B-8C24D983267C}" destId="{28CFF236-94F6-4FEB-B3DB-907E0AAED230}" srcOrd="5" destOrd="0" presId="urn:microsoft.com/office/officeart/2018/2/layout/IconCircleList"/>
    <dgm:cxn modelId="{CBF61D3E-4D2C-4038-B605-E0E60F6814B7}" type="presParOf" srcId="{D40A6C17-911E-4E6D-B33B-8C24D983267C}" destId="{562D9A32-8497-4AD7-84F1-6F14CA2EEC02}" srcOrd="6" destOrd="0" presId="urn:microsoft.com/office/officeart/2018/2/layout/IconCircleList"/>
    <dgm:cxn modelId="{28B8295A-9134-4EC2-8A06-99FED78B356B}" type="presParOf" srcId="{562D9A32-8497-4AD7-84F1-6F14CA2EEC02}" destId="{8B3742C3-9B0B-4BD5-882E-3029D257C784}" srcOrd="0" destOrd="0" presId="urn:microsoft.com/office/officeart/2018/2/layout/IconCircleList"/>
    <dgm:cxn modelId="{84183C1B-23E8-44EE-9C89-925D57B24F82}" type="presParOf" srcId="{562D9A32-8497-4AD7-84F1-6F14CA2EEC02}" destId="{C4ECA68B-4A4F-47A8-ABD7-E3D9CFB3A9AF}" srcOrd="1" destOrd="0" presId="urn:microsoft.com/office/officeart/2018/2/layout/IconCircleList"/>
    <dgm:cxn modelId="{CB8D9376-89BB-4F49-9A86-0DCB8C1A29C6}" type="presParOf" srcId="{562D9A32-8497-4AD7-84F1-6F14CA2EEC02}" destId="{EF330710-061A-48BF-9500-95A8692E3E44}" srcOrd="2" destOrd="0" presId="urn:microsoft.com/office/officeart/2018/2/layout/IconCircleList"/>
    <dgm:cxn modelId="{E990F848-DC53-4239-8822-4C85166959AC}" type="presParOf" srcId="{562D9A32-8497-4AD7-84F1-6F14CA2EEC02}" destId="{05273A07-4986-49D2-886B-66EDACC2B88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196F86-4128-4BF9-A121-8A7DAC27FA25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20782C2-A2EF-496F-8B9C-72152BEF9E7D}">
      <dgm:prSet custT="1"/>
      <dgm:spPr/>
      <dgm:t>
        <a:bodyPr/>
        <a:lstStyle/>
        <a:p>
          <a:r>
            <a:rPr lang="en-IN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The Data provided consists of Facility calendar form the year 2013 to 2022.</a:t>
          </a:r>
          <a:endParaRPr 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1B3E9D-5A81-407D-8378-728B420D8B13}" type="parTrans" cxnId="{FE1DBCB3-1CF7-4696-89FC-5D48411523A3}">
      <dgm:prSet/>
      <dgm:spPr/>
      <dgm:t>
        <a:bodyPr/>
        <a:lstStyle/>
        <a:p>
          <a:endParaRPr lang="en-US"/>
        </a:p>
      </dgm:t>
    </dgm:pt>
    <dgm:pt modelId="{07E9C82F-9387-4785-8062-474C5D26B011}" type="sibTrans" cxnId="{FE1DBCB3-1CF7-4696-89FC-5D48411523A3}">
      <dgm:prSet/>
      <dgm:spPr/>
      <dgm:t>
        <a:bodyPr/>
        <a:lstStyle/>
        <a:p>
          <a:endParaRPr lang="en-US"/>
        </a:p>
      </dgm:t>
    </dgm:pt>
    <dgm:pt modelId="{A168ABD4-EAB2-4BDA-A6E0-8EBDB5B4453D}">
      <dgm:prSet custT="1"/>
      <dgm:spPr/>
      <dgm:t>
        <a:bodyPr/>
        <a:lstStyle/>
        <a:p>
          <a:r>
            <a:rPr lang="en-IN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There are 6 Facilities:</a:t>
          </a:r>
          <a:endParaRPr 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935B1D-117F-4945-9B41-7EE8E470AA60}" type="parTrans" cxnId="{89E46F17-D9B1-4FE6-926D-3286A4C317E3}">
      <dgm:prSet/>
      <dgm:spPr/>
      <dgm:t>
        <a:bodyPr/>
        <a:lstStyle/>
        <a:p>
          <a:endParaRPr lang="en-US"/>
        </a:p>
      </dgm:t>
    </dgm:pt>
    <dgm:pt modelId="{E5F64373-DF92-4CC4-BD59-1A0D3749E681}" type="sibTrans" cxnId="{89E46F17-D9B1-4FE6-926D-3286A4C317E3}">
      <dgm:prSet/>
      <dgm:spPr/>
      <dgm:t>
        <a:bodyPr/>
        <a:lstStyle/>
        <a:p>
          <a:endParaRPr lang="en-US"/>
        </a:p>
      </dgm:t>
    </dgm:pt>
    <dgm:pt modelId="{262A102A-E5A2-4E0F-B5BC-40EC96123F96}">
      <dgm:prSet custT="1"/>
      <dgm:spPr/>
      <dgm:t>
        <a:bodyPr/>
        <a:lstStyle/>
        <a:p>
          <a:r>
            <a:rPr lang="en-IN" sz="1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Stephen_Mason_Carnegie</a:t>
          </a:r>
          <a:endParaRPr lang="en-US" sz="1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8FCD3C-5F1E-4AB9-8405-FC99DBD1A251}" type="parTrans" cxnId="{D4C3E1E2-CBB1-4938-8C12-C2176AF4FE71}">
      <dgm:prSet/>
      <dgm:spPr/>
      <dgm:t>
        <a:bodyPr/>
        <a:lstStyle/>
        <a:p>
          <a:endParaRPr lang="en-US"/>
        </a:p>
      </dgm:t>
    </dgm:pt>
    <dgm:pt modelId="{87E99D15-C9F1-4927-BB30-EF062C46312B}" type="sibTrans" cxnId="{D4C3E1E2-CBB1-4938-8C12-C2176AF4FE71}">
      <dgm:prSet/>
      <dgm:spPr/>
      <dgm:t>
        <a:bodyPr/>
        <a:lstStyle/>
        <a:p>
          <a:endParaRPr lang="en-US"/>
        </a:p>
      </dgm:t>
    </dgm:pt>
    <dgm:pt modelId="{A4F26D33-35AD-406A-B6BB-8A97FD996E08}">
      <dgm:prSet custT="1"/>
      <dgm:spPr/>
      <dgm:t>
        <a:bodyPr/>
        <a:lstStyle/>
        <a:p>
          <a:r>
            <a:rPr lang="en-IN" sz="1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Stephen_Mason_CB</a:t>
          </a:r>
          <a:endParaRPr lang="en-US" sz="1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929388-F8A7-4990-9D5F-F49145C2D797}" type="parTrans" cxnId="{4DB304E2-891E-468B-923C-508E083590D7}">
      <dgm:prSet/>
      <dgm:spPr/>
      <dgm:t>
        <a:bodyPr/>
        <a:lstStyle/>
        <a:p>
          <a:endParaRPr lang="en-US"/>
        </a:p>
      </dgm:t>
    </dgm:pt>
    <dgm:pt modelId="{E2960A6E-10B5-4AA6-85AE-882894F2C623}" type="sibTrans" cxnId="{4DB304E2-891E-468B-923C-508E083590D7}">
      <dgm:prSet/>
      <dgm:spPr/>
      <dgm:t>
        <a:bodyPr/>
        <a:lstStyle/>
        <a:p>
          <a:endParaRPr lang="en-US"/>
        </a:p>
      </dgm:t>
    </dgm:pt>
    <dgm:pt modelId="{C8B12C8C-F99C-472B-82BB-27D413463739}">
      <dgm:prSet custT="1"/>
      <dgm:spPr/>
      <dgm:t>
        <a:bodyPr/>
        <a:lstStyle/>
        <a:p>
          <a:r>
            <a:rPr lang="en-IN" sz="1000">
              <a:latin typeface="Times New Roman" panose="02020603050405020304" pitchFamily="18" charset="0"/>
              <a:cs typeface="Times New Roman" panose="02020603050405020304" pitchFamily="18" charset="0"/>
            </a:rPr>
            <a:t>Stephen_Mason_ELC</a:t>
          </a:r>
          <a:endParaRPr lang="en-US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870401-A98B-4FD3-AF4F-3E1FDD414E58}" type="parTrans" cxnId="{AF2ADD2D-C482-498C-B8C4-51AEFE3899D8}">
      <dgm:prSet/>
      <dgm:spPr/>
      <dgm:t>
        <a:bodyPr/>
        <a:lstStyle/>
        <a:p>
          <a:endParaRPr lang="en-US"/>
        </a:p>
      </dgm:t>
    </dgm:pt>
    <dgm:pt modelId="{9EE9DDF3-91ED-4E9D-89F4-7C94BFE099F1}" type="sibTrans" cxnId="{AF2ADD2D-C482-498C-B8C4-51AEFE3899D8}">
      <dgm:prSet/>
      <dgm:spPr/>
      <dgm:t>
        <a:bodyPr/>
        <a:lstStyle/>
        <a:p>
          <a:endParaRPr lang="en-US"/>
        </a:p>
      </dgm:t>
    </dgm:pt>
    <dgm:pt modelId="{583B9D73-203C-40F8-9AE0-707E1D70151A}">
      <dgm:prSet custT="1"/>
      <dgm:spPr/>
      <dgm:t>
        <a:bodyPr/>
        <a:lstStyle/>
        <a:p>
          <a:r>
            <a:rPr lang="en-IN" sz="1000">
              <a:latin typeface="Times New Roman" panose="02020603050405020304" pitchFamily="18" charset="0"/>
              <a:cs typeface="Times New Roman" panose="02020603050405020304" pitchFamily="18" charset="0"/>
            </a:rPr>
            <a:t>Stephen_Mason_HPC</a:t>
          </a:r>
          <a:endParaRPr lang="en-US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2286EA-0021-4540-9641-6278AC3E02F2}" type="parTrans" cxnId="{4BA7DF6B-002F-46C9-9DA3-996F24B6C2C7}">
      <dgm:prSet/>
      <dgm:spPr/>
      <dgm:t>
        <a:bodyPr/>
        <a:lstStyle/>
        <a:p>
          <a:endParaRPr lang="en-US"/>
        </a:p>
      </dgm:t>
    </dgm:pt>
    <dgm:pt modelId="{1786E265-C0BD-4D6A-B190-74D0780466EB}" type="sibTrans" cxnId="{4BA7DF6B-002F-46C9-9DA3-996F24B6C2C7}">
      <dgm:prSet/>
      <dgm:spPr/>
      <dgm:t>
        <a:bodyPr/>
        <a:lstStyle/>
        <a:p>
          <a:endParaRPr lang="en-US"/>
        </a:p>
      </dgm:t>
    </dgm:pt>
    <dgm:pt modelId="{727DD36D-38B0-4F2C-BAAA-A1345B73C8DE}">
      <dgm:prSet custT="1"/>
      <dgm:spPr/>
      <dgm:t>
        <a:bodyPr/>
        <a:lstStyle/>
        <a:p>
          <a:r>
            <a:rPr lang="en-IN" sz="1000">
              <a:latin typeface="Times New Roman" panose="02020603050405020304" pitchFamily="18" charset="0"/>
              <a:cs typeface="Times New Roman" panose="02020603050405020304" pitchFamily="18" charset="0"/>
            </a:rPr>
            <a:t>Stephen_Mason_SPL</a:t>
          </a:r>
          <a:endParaRPr lang="en-US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DB73B9-0918-4B75-A3CC-C2E4657CBB06}" type="parTrans" cxnId="{36B17787-590B-4606-9556-BCD8A527D676}">
      <dgm:prSet/>
      <dgm:spPr/>
      <dgm:t>
        <a:bodyPr/>
        <a:lstStyle/>
        <a:p>
          <a:endParaRPr lang="en-US"/>
        </a:p>
      </dgm:t>
    </dgm:pt>
    <dgm:pt modelId="{263DD2FD-3324-4C32-AF47-AEA83921CB19}" type="sibTrans" cxnId="{36B17787-590B-4606-9556-BCD8A527D676}">
      <dgm:prSet/>
      <dgm:spPr/>
      <dgm:t>
        <a:bodyPr/>
        <a:lstStyle/>
        <a:p>
          <a:endParaRPr lang="en-US"/>
        </a:p>
      </dgm:t>
    </dgm:pt>
    <dgm:pt modelId="{D1F5D1CA-1107-48FC-AD4B-2945BA873493}">
      <dgm:prSet custT="1"/>
      <dgm:spPr/>
      <dgm:t>
        <a:bodyPr/>
        <a:lstStyle/>
        <a:p>
          <a:r>
            <a:rPr lang="en-IN" sz="1000">
              <a:latin typeface="Times New Roman" panose="02020603050405020304" pitchFamily="18" charset="0"/>
              <a:cs typeface="Times New Roman" panose="02020603050405020304" pitchFamily="18" charset="0"/>
            </a:rPr>
            <a:t>Stephen_Mason_UP Depot</a:t>
          </a:r>
          <a:endParaRPr lang="en-US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3B77F2-2459-4FB0-85FA-98597AA51626}" type="parTrans" cxnId="{E98ED987-9CB6-40F3-AD47-442C8B25C3F7}">
      <dgm:prSet/>
      <dgm:spPr/>
      <dgm:t>
        <a:bodyPr/>
        <a:lstStyle/>
        <a:p>
          <a:endParaRPr lang="en-US"/>
        </a:p>
      </dgm:t>
    </dgm:pt>
    <dgm:pt modelId="{1DBE6EE5-12FB-4282-BE84-CB89302F9B46}" type="sibTrans" cxnId="{E98ED987-9CB6-40F3-AD47-442C8B25C3F7}">
      <dgm:prSet/>
      <dgm:spPr/>
      <dgm:t>
        <a:bodyPr/>
        <a:lstStyle/>
        <a:p>
          <a:endParaRPr lang="en-US"/>
        </a:p>
      </dgm:t>
    </dgm:pt>
    <dgm:pt modelId="{E620DD87-1C4E-4132-8867-539D82A58A1C}" type="pres">
      <dgm:prSet presAssocID="{04196F86-4128-4BF9-A121-8A7DAC27FA25}" presName="Name0" presStyleCnt="0">
        <dgm:presLayoutVars>
          <dgm:dir/>
          <dgm:animLvl val="lvl"/>
          <dgm:resizeHandles val="exact"/>
        </dgm:presLayoutVars>
      </dgm:prSet>
      <dgm:spPr/>
    </dgm:pt>
    <dgm:pt modelId="{6D96F4E8-921C-4FED-BB3F-AA5C533A325B}" type="pres">
      <dgm:prSet presAssocID="{A168ABD4-EAB2-4BDA-A6E0-8EBDB5B4453D}" presName="boxAndChildren" presStyleCnt="0"/>
      <dgm:spPr/>
    </dgm:pt>
    <dgm:pt modelId="{AD988106-6D33-4ED0-833E-FD986D9DDF8E}" type="pres">
      <dgm:prSet presAssocID="{A168ABD4-EAB2-4BDA-A6E0-8EBDB5B4453D}" presName="parentTextBox" presStyleLbl="node1" presStyleIdx="0" presStyleCnt="2"/>
      <dgm:spPr/>
    </dgm:pt>
    <dgm:pt modelId="{7785F7D3-6A18-420A-B612-B9745A394F71}" type="pres">
      <dgm:prSet presAssocID="{A168ABD4-EAB2-4BDA-A6E0-8EBDB5B4453D}" presName="entireBox" presStyleLbl="node1" presStyleIdx="0" presStyleCnt="2" custScaleY="110710"/>
      <dgm:spPr/>
    </dgm:pt>
    <dgm:pt modelId="{43DA7D60-023D-464E-BA4B-3FD5446E1E5D}" type="pres">
      <dgm:prSet presAssocID="{A168ABD4-EAB2-4BDA-A6E0-8EBDB5B4453D}" presName="descendantBox" presStyleCnt="0"/>
      <dgm:spPr/>
    </dgm:pt>
    <dgm:pt modelId="{6A04B7C9-C6E9-4DDC-A6BA-E61358AEF9C5}" type="pres">
      <dgm:prSet presAssocID="{262A102A-E5A2-4E0F-B5BC-40EC96123F96}" presName="childTextBox" presStyleLbl="fgAccFollowNode1" presStyleIdx="0" presStyleCnt="6" custLinFactNeighborX="-293">
        <dgm:presLayoutVars>
          <dgm:bulletEnabled val="1"/>
        </dgm:presLayoutVars>
      </dgm:prSet>
      <dgm:spPr/>
    </dgm:pt>
    <dgm:pt modelId="{C6F70BDC-59B4-4926-BBDC-9AD72EB9F1E1}" type="pres">
      <dgm:prSet presAssocID="{A4F26D33-35AD-406A-B6BB-8A97FD996E08}" presName="childTextBox" presStyleLbl="fgAccFollowNode1" presStyleIdx="1" presStyleCnt="6">
        <dgm:presLayoutVars>
          <dgm:bulletEnabled val="1"/>
        </dgm:presLayoutVars>
      </dgm:prSet>
      <dgm:spPr/>
    </dgm:pt>
    <dgm:pt modelId="{6DCA500C-776C-4EB3-97E3-A0F648D8FFF2}" type="pres">
      <dgm:prSet presAssocID="{C8B12C8C-F99C-472B-82BB-27D413463739}" presName="childTextBox" presStyleLbl="fgAccFollowNode1" presStyleIdx="2" presStyleCnt="6">
        <dgm:presLayoutVars>
          <dgm:bulletEnabled val="1"/>
        </dgm:presLayoutVars>
      </dgm:prSet>
      <dgm:spPr/>
    </dgm:pt>
    <dgm:pt modelId="{E42A9089-5540-4DA0-8835-478D17024CB1}" type="pres">
      <dgm:prSet presAssocID="{583B9D73-203C-40F8-9AE0-707E1D70151A}" presName="childTextBox" presStyleLbl="fgAccFollowNode1" presStyleIdx="3" presStyleCnt="6">
        <dgm:presLayoutVars>
          <dgm:bulletEnabled val="1"/>
        </dgm:presLayoutVars>
      </dgm:prSet>
      <dgm:spPr/>
    </dgm:pt>
    <dgm:pt modelId="{A4EF3E2D-E847-4214-9183-FD3019234AED}" type="pres">
      <dgm:prSet presAssocID="{727DD36D-38B0-4F2C-BAAA-A1345B73C8DE}" presName="childTextBox" presStyleLbl="fgAccFollowNode1" presStyleIdx="4" presStyleCnt="6">
        <dgm:presLayoutVars>
          <dgm:bulletEnabled val="1"/>
        </dgm:presLayoutVars>
      </dgm:prSet>
      <dgm:spPr/>
    </dgm:pt>
    <dgm:pt modelId="{12E3B366-1965-4F22-B69A-886C2260FC9E}" type="pres">
      <dgm:prSet presAssocID="{D1F5D1CA-1107-48FC-AD4B-2945BA873493}" presName="childTextBox" presStyleLbl="fgAccFollowNode1" presStyleIdx="5" presStyleCnt="6">
        <dgm:presLayoutVars>
          <dgm:bulletEnabled val="1"/>
        </dgm:presLayoutVars>
      </dgm:prSet>
      <dgm:spPr/>
    </dgm:pt>
    <dgm:pt modelId="{A3C18D25-B54E-4F55-A19A-F75AF8A1062F}" type="pres">
      <dgm:prSet presAssocID="{07E9C82F-9387-4785-8062-474C5D26B011}" presName="sp" presStyleCnt="0"/>
      <dgm:spPr/>
    </dgm:pt>
    <dgm:pt modelId="{7325984E-3791-4BE8-9C95-5CD6C04D7544}" type="pres">
      <dgm:prSet presAssocID="{420782C2-A2EF-496F-8B9C-72152BEF9E7D}" presName="arrowAndChildren" presStyleCnt="0"/>
      <dgm:spPr/>
    </dgm:pt>
    <dgm:pt modelId="{9F9FEDBA-0EFD-4C89-8B45-FA98CBEF6EE4}" type="pres">
      <dgm:prSet presAssocID="{420782C2-A2EF-496F-8B9C-72152BEF9E7D}" presName="parentTextArrow" presStyleLbl="node1" presStyleIdx="1" presStyleCnt="2" custScaleY="74657"/>
      <dgm:spPr/>
    </dgm:pt>
  </dgm:ptLst>
  <dgm:cxnLst>
    <dgm:cxn modelId="{89E46F17-D9B1-4FE6-926D-3286A4C317E3}" srcId="{04196F86-4128-4BF9-A121-8A7DAC27FA25}" destId="{A168ABD4-EAB2-4BDA-A6E0-8EBDB5B4453D}" srcOrd="1" destOrd="0" parTransId="{2E935B1D-117F-4945-9B41-7EE8E470AA60}" sibTransId="{E5F64373-DF92-4CC4-BD59-1A0D3749E681}"/>
    <dgm:cxn modelId="{EDD4A32A-C7C0-4BBB-8C9C-B3A7C73DE72E}" type="presOf" srcId="{420782C2-A2EF-496F-8B9C-72152BEF9E7D}" destId="{9F9FEDBA-0EFD-4C89-8B45-FA98CBEF6EE4}" srcOrd="0" destOrd="0" presId="urn:microsoft.com/office/officeart/2005/8/layout/process4"/>
    <dgm:cxn modelId="{A13C0F2D-6795-4262-96E9-1180F1F9FEA5}" type="presOf" srcId="{A168ABD4-EAB2-4BDA-A6E0-8EBDB5B4453D}" destId="{7785F7D3-6A18-420A-B612-B9745A394F71}" srcOrd="1" destOrd="0" presId="urn:microsoft.com/office/officeart/2005/8/layout/process4"/>
    <dgm:cxn modelId="{AF2ADD2D-C482-498C-B8C4-51AEFE3899D8}" srcId="{A168ABD4-EAB2-4BDA-A6E0-8EBDB5B4453D}" destId="{C8B12C8C-F99C-472B-82BB-27D413463739}" srcOrd="2" destOrd="0" parTransId="{3A870401-A98B-4FD3-AF4F-3E1FDD414E58}" sibTransId="{9EE9DDF3-91ED-4E9D-89F4-7C94BFE099F1}"/>
    <dgm:cxn modelId="{4BA7DF6B-002F-46C9-9DA3-996F24B6C2C7}" srcId="{A168ABD4-EAB2-4BDA-A6E0-8EBDB5B4453D}" destId="{583B9D73-203C-40F8-9AE0-707E1D70151A}" srcOrd="3" destOrd="0" parTransId="{1D2286EA-0021-4540-9641-6278AC3E02F2}" sibTransId="{1786E265-C0BD-4D6A-B190-74D0780466EB}"/>
    <dgm:cxn modelId="{B8D74874-9CFA-4932-994B-8434F576000E}" type="presOf" srcId="{C8B12C8C-F99C-472B-82BB-27D413463739}" destId="{6DCA500C-776C-4EB3-97E3-A0F648D8FFF2}" srcOrd="0" destOrd="0" presId="urn:microsoft.com/office/officeart/2005/8/layout/process4"/>
    <dgm:cxn modelId="{36B17787-590B-4606-9556-BCD8A527D676}" srcId="{A168ABD4-EAB2-4BDA-A6E0-8EBDB5B4453D}" destId="{727DD36D-38B0-4F2C-BAAA-A1345B73C8DE}" srcOrd="4" destOrd="0" parTransId="{00DB73B9-0918-4B75-A3CC-C2E4657CBB06}" sibTransId="{263DD2FD-3324-4C32-AF47-AEA83921CB19}"/>
    <dgm:cxn modelId="{E98ED987-9CB6-40F3-AD47-442C8B25C3F7}" srcId="{A168ABD4-EAB2-4BDA-A6E0-8EBDB5B4453D}" destId="{D1F5D1CA-1107-48FC-AD4B-2945BA873493}" srcOrd="5" destOrd="0" parTransId="{3F3B77F2-2459-4FB0-85FA-98597AA51626}" sibTransId="{1DBE6EE5-12FB-4282-BE84-CB89302F9B46}"/>
    <dgm:cxn modelId="{AF8EF787-4D25-4525-9B93-0A911D111CFE}" type="presOf" srcId="{D1F5D1CA-1107-48FC-AD4B-2945BA873493}" destId="{12E3B366-1965-4F22-B69A-886C2260FC9E}" srcOrd="0" destOrd="0" presId="urn:microsoft.com/office/officeart/2005/8/layout/process4"/>
    <dgm:cxn modelId="{6E8B64A2-55D1-4DCA-91BF-94AB797A3613}" type="presOf" srcId="{727DD36D-38B0-4F2C-BAAA-A1345B73C8DE}" destId="{A4EF3E2D-E847-4214-9183-FD3019234AED}" srcOrd="0" destOrd="0" presId="urn:microsoft.com/office/officeart/2005/8/layout/process4"/>
    <dgm:cxn modelId="{FE1DBCB3-1CF7-4696-89FC-5D48411523A3}" srcId="{04196F86-4128-4BF9-A121-8A7DAC27FA25}" destId="{420782C2-A2EF-496F-8B9C-72152BEF9E7D}" srcOrd="0" destOrd="0" parTransId="{5E1B3E9D-5A81-407D-8378-728B420D8B13}" sibTransId="{07E9C82F-9387-4785-8062-474C5D26B011}"/>
    <dgm:cxn modelId="{FDA675C0-EB22-4171-8508-89BA4EF1AA47}" type="presOf" srcId="{04196F86-4128-4BF9-A121-8A7DAC27FA25}" destId="{E620DD87-1C4E-4132-8867-539D82A58A1C}" srcOrd="0" destOrd="0" presId="urn:microsoft.com/office/officeart/2005/8/layout/process4"/>
    <dgm:cxn modelId="{88A8E9C1-4D71-4633-8A97-242C91A1041F}" type="presOf" srcId="{A4F26D33-35AD-406A-B6BB-8A97FD996E08}" destId="{C6F70BDC-59B4-4926-BBDC-9AD72EB9F1E1}" srcOrd="0" destOrd="0" presId="urn:microsoft.com/office/officeart/2005/8/layout/process4"/>
    <dgm:cxn modelId="{A570B3E1-17BB-493A-B290-89743F11ABDA}" type="presOf" srcId="{262A102A-E5A2-4E0F-B5BC-40EC96123F96}" destId="{6A04B7C9-C6E9-4DDC-A6BA-E61358AEF9C5}" srcOrd="0" destOrd="0" presId="urn:microsoft.com/office/officeart/2005/8/layout/process4"/>
    <dgm:cxn modelId="{4DB304E2-891E-468B-923C-508E083590D7}" srcId="{A168ABD4-EAB2-4BDA-A6E0-8EBDB5B4453D}" destId="{A4F26D33-35AD-406A-B6BB-8A97FD996E08}" srcOrd="1" destOrd="0" parTransId="{AF929388-F8A7-4990-9D5F-F49145C2D797}" sibTransId="{E2960A6E-10B5-4AA6-85AE-882894F2C623}"/>
    <dgm:cxn modelId="{D4C3E1E2-CBB1-4938-8C12-C2176AF4FE71}" srcId="{A168ABD4-EAB2-4BDA-A6E0-8EBDB5B4453D}" destId="{262A102A-E5A2-4E0F-B5BC-40EC96123F96}" srcOrd="0" destOrd="0" parTransId="{3A8FCD3C-5F1E-4AB9-8405-FC99DBD1A251}" sibTransId="{87E99D15-C9F1-4927-BB30-EF062C46312B}"/>
    <dgm:cxn modelId="{B7E259E3-C745-4DBE-8C2C-332EE8F89AC6}" type="presOf" srcId="{A168ABD4-EAB2-4BDA-A6E0-8EBDB5B4453D}" destId="{AD988106-6D33-4ED0-833E-FD986D9DDF8E}" srcOrd="0" destOrd="0" presId="urn:microsoft.com/office/officeart/2005/8/layout/process4"/>
    <dgm:cxn modelId="{AE51A4ED-1D56-461A-8807-9777A25F8545}" type="presOf" srcId="{583B9D73-203C-40F8-9AE0-707E1D70151A}" destId="{E42A9089-5540-4DA0-8835-478D17024CB1}" srcOrd="0" destOrd="0" presId="urn:microsoft.com/office/officeart/2005/8/layout/process4"/>
    <dgm:cxn modelId="{E0175174-BBE2-400F-9A91-A04CDF3D9F79}" type="presParOf" srcId="{E620DD87-1C4E-4132-8867-539D82A58A1C}" destId="{6D96F4E8-921C-4FED-BB3F-AA5C533A325B}" srcOrd="0" destOrd="0" presId="urn:microsoft.com/office/officeart/2005/8/layout/process4"/>
    <dgm:cxn modelId="{752DBA45-20B8-4428-A0CA-3748430849BC}" type="presParOf" srcId="{6D96F4E8-921C-4FED-BB3F-AA5C533A325B}" destId="{AD988106-6D33-4ED0-833E-FD986D9DDF8E}" srcOrd="0" destOrd="0" presId="urn:microsoft.com/office/officeart/2005/8/layout/process4"/>
    <dgm:cxn modelId="{C4CCB0BA-2CB2-43C2-B0F8-6E02108CFB01}" type="presParOf" srcId="{6D96F4E8-921C-4FED-BB3F-AA5C533A325B}" destId="{7785F7D3-6A18-420A-B612-B9745A394F71}" srcOrd="1" destOrd="0" presId="urn:microsoft.com/office/officeart/2005/8/layout/process4"/>
    <dgm:cxn modelId="{D27936B8-7B24-429F-B6CF-67B52A5C7830}" type="presParOf" srcId="{6D96F4E8-921C-4FED-BB3F-AA5C533A325B}" destId="{43DA7D60-023D-464E-BA4B-3FD5446E1E5D}" srcOrd="2" destOrd="0" presId="urn:microsoft.com/office/officeart/2005/8/layout/process4"/>
    <dgm:cxn modelId="{DE85D5A7-1E46-41A0-A164-F1B32FBD0EBC}" type="presParOf" srcId="{43DA7D60-023D-464E-BA4B-3FD5446E1E5D}" destId="{6A04B7C9-C6E9-4DDC-A6BA-E61358AEF9C5}" srcOrd="0" destOrd="0" presId="urn:microsoft.com/office/officeart/2005/8/layout/process4"/>
    <dgm:cxn modelId="{F92344B8-CD21-4442-B075-834118A22D69}" type="presParOf" srcId="{43DA7D60-023D-464E-BA4B-3FD5446E1E5D}" destId="{C6F70BDC-59B4-4926-BBDC-9AD72EB9F1E1}" srcOrd="1" destOrd="0" presId="urn:microsoft.com/office/officeart/2005/8/layout/process4"/>
    <dgm:cxn modelId="{B722C8A6-8369-439C-B53F-3507FB376A42}" type="presParOf" srcId="{43DA7D60-023D-464E-BA4B-3FD5446E1E5D}" destId="{6DCA500C-776C-4EB3-97E3-A0F648D8FFF2}" srcOrd="2" destOrd="0" presId="urn:microsoft.com/office/officeart/2005/8/layout/process4"/>
    <dgm:cxn modelId="{7AE44651-63AE-43E9-A38E-8580CDEC120A}" type="presParOf" srcId="{43DA7D60-023D-464E-BA4B-3FD5446E1E5D}" destId="{E42A9089-5540-4DA0-8835-478D17024CB1}" srcOrd="3" destOrd="0" presId="urn:microsoft.com/office/officeart/2005/8/layout/process4"/>
    <dgm:cxn modelId="{4C28B9F1-9330-46A2-A5CF-56617566A01B}" type="presParOf" srcId="{43DA7D60-023D-464E-BA4B-3FD5446E1E5D}" destId="{A4EF3E2D-E847-4214-9183-FD3019234AED}" srcOrd="4" destOrd="0" presId="urn:microsoft.com/office/officeart/2005/8/layout/process4"/>
    <dgm:cxn modelId="{762ECA04-99C8-404C-914A-89B7313FB622}" type="presParOf" srcId="{43DA7D60-023D-464E-BA4B-3FD5446E1E5D}" destId="{12E3B366-1965-4F22-B69A-886C2260FC9E}" srcOrd="5" destOrd="0" presId="urn:microsoft.com/office/officeart/2005/8/layout/process4"/>
    <dgm:cxn modelId="{0AE875B8-5016-4F37-882F-875449DB5A41}" type="presParOf" srcId="{E620DD87-1C4E-4132-8867-539D82A58A1C}" destId="{A3C18D25-B54E-4F55-A19A-F75AF8A1062F}" srcOrd="1" destOrd="0" presId="urn:microsoft.com/office/officeart/2005/8/layout/process4"/>
    <dgm:cxn modelId="{AF922A9F-A9A1-4203-813C-BE7478369EBF}" type="presParOf" srcId="{E620DD87-1C4E-4132-8867-539D82A58A1C}" destId="{7325984E-3791-4BE8-9C95-5CD6C04D7544}" srcOrd="2" destOrd="0" presId="urn:microsoft.com/office/officeart/2005/8/layout/process4"/>
    <dgm:cxn modelId="{80D86E57-4D22-4A25-8240-02E841689E24}" type="presParOf" srcId="{7325984E-3791-4BE8-9C95-5CD6C04D7544}" destId="{9F9FEDBA-0EFD-4C89-8B45-FA98CBEF6EE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0CEF9D-6B62-4F4B-ACB6-FDF3918FF1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4C7D111-ECBC-4575-8BD7-72683E6B8FB5}">
      <dgm:prSet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The Provided Data is distributed across 69 files out of which 59 files are in PDF format and 10 are XLS files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099F39-7B51-4449-8F23-E11B8BE1D80F}" type="parTrans" cxnId="{2A780BCE-0441-41D7-B6C9-9FFBC8E62463}">
      <dgm:prSet/>
      <dgm:spPr/>
      <dgm:t>
        <a:bodyPr/>
        <a:lstStyle/>
        <a:p>
          <a:endParaRPr lang="en-US"/>
        </a:p>
      </dgm:t>
    </dgm:pt>
    <dgm:pt modelId="{B7E97E76-3D62-4609-BEFB-AD1D040F895C}" type="sibTrans" cxnId="{2A780BCE-0441-41D7-B6C9-9FFBC8E62463}">
      <dgm:prSet/>
      <dgm:spPr/>
      <dgm:t>
        <a:bodyPr/>
        <a:lstStyle/>
        <a:p>
          <a:endParaRPr lang="en-US"/>
        </a:p>
      </dgm:t>
    </dgm:pt>
    <dgm:pt modelId="{499519CF-D059-4DAB-85E4-B4F1B06E2C0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data Provided in the PDF are in calendar schedule format with different timings on each day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9A7C0E-36E1-4D93-84F3-3F34060DCC7A}" type="parTrans" cxnId="{E2B65995-1FD7-412E-910D-291B4C4ED3C7}">
      <dgm:prSet/>
      <dgm:spPr/>
      <dgm:t>
        <a:bodyPr/>
        <a:lstStyle/>
        <a:p>
          <a:endParaRPr lang="en-US"/>
        </a:p>
      </dgm:t>
    </dgm:pt>
    <dgm:pt modelId="{9B5B9F37-B536-48B9-BE07-739B641E1C2F}" type="sibTrans" cxnId="{E2B65995-1FD7-412E-910D-291B4C4ED3C7}">
      <dgm:prSet/>
      <dgm:spPr/>
      <dgm:t>
        <a:bodyPr/>
        <a:lstStyle/>
        <a:p>
          <a:endParaRPr lang="en-US"/>
        </a:p>
      </dgm:t>
    </dgm:pt>
    <dgm:pt modelId="{D2587860-519B-4261-9CAA-6AA7E14675D9}">
      <dgm:prSet custT="1"/>
      <dgm:spPr/>
      <dgm:t>
        <a:bodyPr/>
        <a:lstStyle/>
        <a:p>
          <a:r>
            <a: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Extracting the data from these PDFs makes Data Pre-processing difficult and time taking process.</a:t>
          </a:r>
          <a:endParaRPr lang="en-US" sz="2000" dirty="0">
            <a:solidFill>
              <a:schemeClr val="tx1">
                <a:lumMod val="85000"/>
                <a:lumOff val="1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8B6835-D47B-4CF7-A62E-587A6685AA68}" type="parTrans" cxnId="{B4CBD7F8-3996-4E9A-9AF1-F0DA581939E4}">
      <dgm:prSet/>
      <dgm:spPr/>
      <dgm:t>
        <a:bodyPr/>
        <a:lstStyle/>
        <a:p>
          <a:endParaRPr lang="en-US"/>
        </a:p>
      </dgm:t>
    </dgm:pt>
    <dgm:pt modelId="{DBD1FBF1-20CA-445B-98A6-1101C487ED0E}" type="sibTrans" cxnId="{B4CBD7F8-3996-4E9A-9AF1-F0DA581939E4}">
      <dgm:prSet/>
      <dgm:spPr/>
      <dgm:t>
        <a:bodyPr/>
        <a:lstStyle/>
        <a:p>
          <a:endParaRPr lang="en-US"/>
        </a:p>
      </dgm:t>
    </dgm:pt>
    <dgm:pt modelId="{0AB4853B-05B0-4322-8950-F6DCD980ABA4}">
      <dgm:prSet custT="1"/>
      <dgm:spPr/>
      <dgm:t>
        <a:bodyPr/>
        <a:lstStyle/>
        <a:p>
          <a:r>
            <a:rPr lang="en-IN" sz="2000">
              <a:latin typeface="Times New Roman" panose="02020603050405020304" pitchFamily="18" charset="0"/>
              <a:cs typeface="Times New Roman" panose="02020603050405020304" pitchFamily="18" charset="0"/>
            </a:rPr>
            <a:t>The extracted data need to be converted into Numerical format.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89C573-A898-4DCB-8FAA-EDB9C6C49141}" type="parTrans" cxnId="{39E5893B-2D47-4695-AFDE-6C388A4683FA}">
      <dgm:prSet/>
      <dgm:spPr/>
      <dgm:t>
        <a:bodyPr/>
        <a:lstStyle/>
        <a:p>
          <a:endParaRPr lang="en-US"/>
        </a:p>
      </dgm:t>
    </dgm:pt>
    <dgm:pt modelId="{AAE8874C-AD39-47E6-93DB-F7E01BCA4BDE}" type="sibTrans" cxnId="{39E5893B-2D47-4695-AFDE-6C388A4683FA}">
      <dgm:prSet/>
      <dgm:spPr/>
      <dgm:t>
        <a:bodyPr/>
        <a:lstStyle/>
        <a:p>
          <a:endParaRPr lang="en-US"/>
        </a:p>
      </dgm:t>
    </dgm:pt>
    <dgm:pt modelId="{ECB76E1B-FAC8-4B29-87E4-3FA9B37C98C9}" type="pres">
      <dgm:prSet presAssocID="{4B0CEF9D-6B62-4F4B-ACB6-FDF3918FF156}" presName="root" presStyleCnt="0">
        <dgm:presLayoutVars>
          <dgm:dir/>
          <dgm:resizeHandles val="exact"/>
        </dgm:presLayoutVars>
      </dgm:prSet>
      <dgm:spPr/>
    </dgm:pt>
    <dgm:pt modelId="{F61ED925-4368-4A10-B7F1-6583FE098AE4}" type="pres">
      <dgm:prSet presAssocID="{44C7D111-ECBC-4575-8BD7-72683E6B8FB5}" presName="compNode" presStyleCnt="0"/>
      <dgm:spPr/>
    </dgm:pt>
    <dgm:pt modelId="{C856609C-1FE6-46B8-B7B0-B0C4A502774B}" type="pres">
      <dgm:prSet presAssocID="{44C7D111-ECBC-4575-8BD7-72683E6B8FB5}" presName="bgRect" presStyleLbl="bgShp" presStyleIdx="0" presStyleCnt="4"/>
      <dgm:spPr/>
    </dgm:pt>
    <dgm:pt modelId="{7AEA33F1-7474-424A-AA31-95197B3CC060}" type="pres">
      <dgm:prSet presAssocID="{44C7D111-ECBC-4575-8BD7-72683E6B8F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491C2DF-AD9E-4BE6-9F45-9BAD33380F2F}" type="pres">
      <dgm:prSet presAssocID="{44C7D111-ECBC-4575-8BD7-72683E6B8FB5}" presName="spaceRect" presStyleCnt="0"/>
      <dgm:spPr/>
    </dgm:pt>
    <dgm:pt modelId="{836F7127-EBAF-40EC-A312-17FBE0F083E2}" type="pres">
      <dgm:prSet presAssocID="{44C7D111-ECBC-4575-8BD7-72683E6B8FB5}" presName="parTx" presStyleLbl="revTx" presStyleIdx="0" presStyleCnt="4">
        <dgm:presLayoutVars>
          <dgm:chMax val="0"/>
          <dgm:chPref val="0"/>
        </dgm:presLayoutVars>
      </dgm:prSet>
      <dgm:spPr/>
    </dgm:pt>
    <dgm:pt modelId="{709EB3DE-733B-474E-AFF7-8C49DADF49A0}" type="pres">
      <dgm:prSet presAssocID="{B7E97E76-3D62-4609-BEFB-AD1D040F895C}" presName="sibTrans" presStyleCnt="0"/>
      <dgm:spPr/>
    </dgm:pt>
    <dgm:pt modelId="{3161AFB5-A1E1-410D-A440-2FD6C06A6630}" type="pres">
      <dgm:prSet presAssocID="{499519CF-D059-4DAB-85E4-B4F1B06E2C05}" presName="compNode" presStyleCnt="0"/>
      <dgm:spPr/>
    </dgm:pt>
    <dgm:pt modelId="{212DEBA4-056E-4F2E-AFD9-EC7699D00CA6}" type="pres">
      <dgm:prSet presAssocID="{499519CF-D059-4DAB-85E4-B4F1B06E2C05}" presName="bgRect" presStyleLbl="bgShp" presStyleIdx="1" presStyleCnt="4"/>
      <dgm:spPr/>
    </dgm:pt>
    <dgm:pt modelId="{AA5A3BB5-49E0-401C-A2BA-82ED39267634}" type="pres">
      <dgm:prSet presAssocID="{499519CF-D059-4DAB-85E4-B4F1B06E2C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C1771253-0E65-4C59-93C0-90F8CF1BE4E4}" type="pres">
      <dgm:prSet presAssocID="{499519CF-D059-4DAB-85E4-B4F1B06E2C05}" presName="spaceRect" presStyleCnt="0"/>
      <dgm:spPr/>
    </dgm:pt>
    <dgm:pt modelId="{ED2B7692-929F-4FC3-A13A-F127D6D99BB7}" type="pres">
      <dgm:prSet presAssocID="{499519CF-D059-4DAB-85E4-B4F1B06E2C05}" presName="parTx" presStyleLbl="revTx" presStyleIdx="1" presStyleCnt="4">
        <dgm:presLayoutVars>
          <dgm:chMax val="0"/>
          <dgm:chPref val="0"/>
        </dgm:presLayoutVars>
      </dgm:prSet>
      <dgm:spPr/>
    </dgm:pt>
    <dgm:pt modelId="{91764126-6F78-4A04-A32E-917AFBFF7453}" type="pres">
      <dgm:prSet presAssocID="{9B5B9F37-B536-48B9-BE07-739B641E1C2F}" presName="sibTrans" presStyleCnt="0"/>
      <dgm:spPr/>
    </dgm:pt>
    <dgm:pt modelId="{8893CE66-6379-4429-B753-5C6D95EA1BC1}" type="pres">
      <dgm:prSet presAssocID="{D2587860-519B-4261-9CAA-6AA7E14675D9}" presName="compNode" presStyleCnt="0"/>
      <dgm:spPr/>
    </dgm:pt>
    <dgm:pt modelId="{0ED21834-C1D2-48D3-A887-2ECA0B9EB045}" type="pres">
      <dgm:prSet presAssocID="{D2587860-519B-4261-9CAA-6AA7E14675D9}" presName="bgRect" presStyleLbl="bgShp" presStyleIdx="2" presStyleCnt="4"/>
      <dgm:spPr/>
    </dgm:pt>
    <dgm:pt modelId="{226401E7-E27C-44DC-93F5-1D9480CEE132}" type="pres">
      <dgm:prSet presAssocID="{D2587860-519B-4261-9CAA-6AA7E14675D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C92125FB-4407-4182-A857-2C17D2437DDF}" type="pres">
      <dgm:prSet presAssocID="{D2587860-519B-4261-9CAA-6AA7E14675D9}" presName="spaceRect" presStyleCnt="0"/>
      <dgm:spPr/>
    </dgm:pt>
    <dgm:pt modelId="{160FEC7D-E080-4B26-B9D5-EB28A6A7224A}" type="pres">
      <dgm:prSet presAssocID="{D2587860-519B-4261-9CAA-6AA7E14675D9}" presName="parTx" presStyleLbl="revTx" presStyleIdx="2" presStyleCnt="4">
        <dgm:presLayoutVars>
          <dgm:chMax val="0"/>
          <dgm:chPref val="0"/>
        </dgm:presLayoutVars>
      </dgm:prSet>
      <dgm:spPr/>
    </dgm:pt>
    <dgm:pt modelId="{4B4F33CF-B2E3-429C-B271-D6FB35D4E792}" type="pres">
      <dgm:prSet presAssocID="{DBD1FBF1-20CA-445B-98A6-1101C487ED0E}" presName="sibTrans" presStyleCnt="0"/>
      <dgm:spPr/>
    </dgm:pt>
    <dgm:pt modelId="{2AD73752-A311-4F65-A5A3-A493E5FF88F4}" type="pres">
      <dgm:prSet presAssocID="{0AB4853B-05B0-4322-8950-F6DCD980ABA4}" presName="compNode" presStyleCnt="0"/>
      <dgm:spPr/>
    </dgm:pt>
    <dgm:pt modelId="{68ED326E-1894-4DF0-901A-B8821A6C614B}" type="pres">
      <dgm:prSet presAssocID="{0AB4853B-05B0-4322-8950-F6DCD980ABA4}" presName="bgRect" presStyleLbl="bgShp" presStyleIdx="3" presStyleCnt="4"/>
      <dgm:spPr/>
    </dgm:pt>
    <dgm:pt modelId="{21C00EE8-784B-493C-8EA9-EFEED5D251D7}" type="pres">
      <dgm:prSet presAssocID="{0AB4853B-05B0-4322-8950-F6DCD980ABA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7A70859-F2A5-489E-AA1B-48147F828011}" type="pres">
      <dgm:prSet presAssocID="{0AB4853B-05B0-4322-8950-F6DCD980ABA4}" presName="spaceRect" presStyleCnt="0"/>
      <dgm:spPr/>
    </dgm:pt>
    <dgm:pt modelId="{58AA93FA-C07C-429A-8360-35E85A2DDAFE}" type="pres">
      <dgm:prSet presAssocID="{0AB4853B-05B0-4322-8950-F6DCD980ABA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78B9D0C-F5C2-45B2-B561-BD8B5A500037}" type="presOf" srcId="{44C7D111-ECBC-4575-8BD7-72683E6B8FB5}" destId="{836F7127-EBAF-40EC-A312-17FBE0F083E2}" srcOrd="0" destOrd="0" presId="urn:microsoft.com/office/officeart/2018/2/layout/IconVerticalSolidList"/>
    <dgm:cxn modelId="{39E5893B-2D47-4695-AFDE-6C388A4683FA}" srcId="{4B0CEF9D-6B62-4F4B-ACB6-FDF3918FF156}" destId="{0AB4853B-05B0-4322-8950-F6DCD980ABA4}" srcOrd="3" destOrd="0" parTransId="{1789C573-A898-4DCB-8FAA-EDB9C6C49141}" sibTransId="{AAE8874C-AD39-47E6-93DB-F7E01BCA4BDE}"/>
    <dgm:cxn modelId="{FAA34D4D-516D-406D-BDB2-8526A84CC4CA}" type="presOf" srcId="{4B0CEF9D-6B62-4F4B-ACB6-FDF3918FF156}" destId="{ECB76E1B-FAC8-4B29-87E4-3FA9B37C98C9}" srcOrd="0" destOrd="0" presId="urn:microsoft.com/office/officeart/2018/2/layout/IconVerticalSolidList"/>
    <dgm:cxn modelId="{E1DE718A-59A4-4C69-97CB-C9B8B5B3A880}" type="presOf" srcId="{0AB4853B-05B0-4322-8950-F6DCD980ABA4}" destId="{58AA93FA-C07C-429A-8360-35E85A2DDAFE}" srcOrd="0" destOrd="0" presId="urn:microsoft.com/office/officeart/2018/2/layout/IconVerticalSolidList"/>
    <dgm:cxn modelId="{E2B65995-1FD7-412E-910D-291B4C4ED3C7}" srcId="{4B0CEF9D-6B62-4F4B-ACB6-FDF3918FF156}" destId="{499519CF-D059-4DAB-85E4-B4F1B06E2C05}" srcOrd="1" destOrd="0" parTransId="{DC9A7C0E-36E1-4D93-84F3-3F34060DCC7A}" sibTransId="{9B5B9F37-B536-48B9-BE07-739B641E1C2F}"/>
    <dgm:cxn modelId="{C2F799C8-80CD-4E81-9812-E63CAE0FC8F0}" type="presOf" srcId="{D2587860-519B-4261-9CAA-6AA7E14675D9}" destId="{160FEC7D-E080-4B26-B9D5-EB28A6A7224A}" srcOrd="0" destOrd="0" presId="urn:microsoft.com/office/officeart/2018/2/layout/IconVerticalSolidList"/>
    <dgm:cxn modelId="{2A780BCE-0441-41D7-B6C9-9FFBC8E62463}" srcId="{4B0CEF9D-6B62-4F4B-ACB6-FDF3918FF156}" destId="{44C7D111-ECBC-4575-8BD7-72683E6B8FB5}" srcOrd="0" destOrd="0" parTransId="{9E099F39-7B51-4449-8F23-E11B8BE1D80F}" sibTransId="{B7E97E76-3D62-4609-BEFB-AD1D040F895C}"/>
    <dgm:cxn modelId="{B4CBD7F8-3996-4E9A-9AF1-F0DA581939E4}" srcId="{4B0CEF9D-6B62-4F4B-ACB6-FDF3918FF156}" destId="{D2587860-519B-4261-9CAA-6AA7E14675D9}" srcOrd="2" destOrd="0" parTransId="{498B6835-D47B-4CF7-A62E-587A6685AA68}" sibTransId="{DBD1FBF1-20CA-445B-98A6-1101C487ED0E}"/>
    <dgm:cxn modelId="{85BA6AFE-542D-4EF4-8E2D-A6376E23A0AE}" type="presOf" srcId="{499519CF-D059-4DAB-85E4-B4F1B06E2C05}" destId="{ED2B7692-929F-4FC3-A13A-F127D6D99BB7}" srcOrd="0" destOrd="0" presId="urn:microsoft.com/office/officeart/2018/2/layout/IconVerticalSolidList"/>
    <dgm:cxn modelId="{E468A194-3CD1-4EB5-9FE6-C1F13136A802}" type="presParOf" srcId="{ECB76E1B-FAC8-4B29-87E4-3FA9B37C98C9}" destId="{F61ED925-4368-4A10-B7F1-6583FE098AE4}" srcOrd="0" destOrd="0" presId="urn:microsoft.com/office/officeart/2018/2/layout/IconVerticalSolidList"/>
    <dgm:cxn modelId="{7A8983ED-0740-4121-B2BB-36999D463DED}" type="presParOf" srcId="{F61ED925-4368-4A10-B7F1-6583FE098AE4}" destId="{C856609C-1FE6-46B8-B7B0-B0C4A502774B}" srcOrd="0" destOrd="0" presId="urn:microsoft.com/office/officeart/2018/2/layout/IconVerticalSolidList"/>
    <dgm:cxn modelId="{570E1FD4-F622-42B1-B13F-4BF45FA13E7E}" type="presParOf" srcId="{F61ED925-4368-4A10-B7F1-6583FE098AE4}" destId="{7AEA33F1-7474-424A-AA31-95197B3CC060}" srcOrd="1" destOrd="0" presId="urn:microsoft.com/office/officeart/2018/2/layout/IconVerticalSolidList"/>
    <dgm:cxn modelId="{37E8C5D0-0BBC-472B-8E11-695EE0496704}" type="presParOf" srcId="{F61ED925-4368-4A10-B7F1-6583FE098AE4}" destId="{E491C2DF-AD9E-4BE6-9F45-9BAD33380F2F}" srcOrd="2" destOrd="0" presId="urn:microsoft.com/office/officeart/2018/2/layout/IconVerticalSolidList"/>
    <dgm:cxn modelId="{19ADE5E6-F8CB-4591-B8B7-436C475D6530}" type="presParOf" srcId="{F61ED925-4368-4A10-B7F1-6583FE098AE4}" destId="{836F7127-EBAF-40EC-A312-17FBE0F083E2}" srcOrd="3" destOrd="0" presId="urn:microsoft.com/office/officeart/2018/2/layout/IconVerticalSolidList"/>
    <dgm:cxn modelId="{B14B4E25-A5AF-4AAC-9C53-176EE0DFDAEE}" type="presParOf" srcId="{ECB76E1B-FAC8-4B29-87E4-3FA9B37C98C9}" destId="{709EB3DE-733B-474E-AFF7-8C49DADF49A0}" srcOrd="1" destOrd="0" presId="urn:microsoft.com/office/officeart/2018/2/layout/IconVerticalSolidList"/>
    <dgm:cxn modelId="{C36F9A76-655B-4899-8AD2-FD9D61A84E5A}" type="presParOf" srcId="{ECB76E1B-FAC8-4B29-87E4-3FA9B37C98C9}" destId="{3161AFB5-A1E1-410D-A440-2FD6C06A6630}" srcOrd="2" destOrd="0" presId="urn:microsoft.com/office/officeart/2018/2/layout/IconVerticalSolidList"/>
    <dgm:cxn modelId="{7E8EC8A4-4E79-4269-BB0A-06CABC0C0386}" type="presParOf" srcId="{3161AFB5-A1E1-410D-A440-2FD6C06A6630}" destId="{212DEBA4-056E-4F2E-AFD9-EC7699D00CA6}" srcOrd="0" destOrd="0" presId="urn:microsoft.com/office/officeart/2018/2/layout/IconVerticalSolidList"/>
    <dgm:cxn modelId="{F01AB3C3-03A0-45BA-9D28-8D21AC89539C}" type="presParOf" srcId="{3161AFB5-A1E1-410D-A440-2FD6C06A6630}" destId="{AA5A3BB5-49E0-401C-A2BA-82ED39267634}" srcOrd="1" destOrd="0" presId="urn:microsoft.com/office/officeart/2018/2/layout/IconVerticalSolidList"/>
    <dgm:cxn modelId="{751EE2A9-4D55-42E3-BB8C-D6374872C83C}" type="presParOf" srcId="{3161AFB5-A1E1-410D-A440-2FD6C06A6630}" destId="{C1771253-0E65-4C59-93C0-90F8CF1BE4E4}" srcOrd="2" destOrd="0" presId="urn:microsoft.com/office/officeart/2018/2/layout/IconVerticalSolidList"/>
    <dgm:cxn modelId="{9457B15F-349F-45BF-A9FF-E3DCBCADAA02}" type="presParOf" srcId="{3161AFB5-A1E1-410D-A440-2FD6C06A6630}" destId="{ED2B7692-929F-4FC3-A13A-F127D6D99BB7}" srcOrd="3" destOrd="0" presId="urn:microsoft.com/office/officeart/2018/2/layout/IconVerticalSolidList"/>
    <dgm:cxn modelId="{090EE0AF-CABF-4021-8341-0CC44560910F}" type="presParOf" srcId="{ECB76E1B-FAC8-4B29-87E4-3FA9B37C98C9}" destId="{91764126-6F78-4A04-A32E-917AFBFF7453}" srcOrd="3" destOrd="0" presId="urn:microsoft.com/office/officeart/2018/2/layout/IconVerticalSolidList"/>
    <dgm:cxn modelId="{727AD0F9-EB78-4A70-9476-08D2B74DA1E2}" type="presParOf" srcId="{ECB76E1B-FAC8-4B29-87E4-3FA9B37C98C9}" destId="{8893CE66-6379-4429-B753-5C6D95EA1BC1}" srcOrd="4" destOrd="0" presId="urn:microsoft.com/office/officeart/2018/2/layout/IconVerticalSolidList"/>
    <dgm:cxn modelId="{1731BB0C-AAE4-4700-820F-8494629FB13B}" type="presParOf" srcId="{8893CE66-6379-4429-B753-5C6D95EA1BC1}" destId="{0ED21834-C1D2-48D3-A887-2ECA0B9EB045}" srcOrd="0" destOrd="0" presId="urn:microsoft.com/office/officeart/2018/2/layout/IconVerticalSolidList"/>
    <dgm:cxn modelId="{538B0327-2124-4E75-B7EB-882455577309}" type="presParOf" srcId="{8893CE66-6379-4429-B753-5C6D95EA1BC1}" destId="{226401E7-E27C-44DC-93F5-1D9480CEE132}" srcOrd="1" destOrd="0" presId="urn:microsoft.com/office/officeart/2018/2/layout/IconVerticalSolidList"/>
    <dgm:cxn modelId="{0C4A2F49-167A-4881-B2D3-F04614377DBA}" type="presParOf" srcId="{8893CE66-6379-4429-B753-5C6D95EA1BC1}" destId="{C92125FB-4407-4182-A857-2C17D2437DDF}" srcOrd="2" destOrd="0" presId="urn:microsoft.com/office/officeart/2018/2/layout/IconVerticalSolidList"/>
    <dgm:cxn modelId="{7FB3DAE2-A01A-4DB0-91A6-4C4AEC007F87}" type="presParOf" srcId="{8893CE66-6379-4429-B753-5C6D95EA1BC1}" destId="{160FEC7D-E080-4B26-B9D5-EB28A6A7224A}" srcOrd="3" destOrd="0" presId="urn:microsoft.com/office/officeart/2018/2/layout/IconVerticalSolidList"/>
    <dgm:cxn modelId="{80EB8FC3-14BC-4A8F-BAE5-7CAE53BA710C}" type="presParOf" srcId="{ECB76E1B-FAC8-4B29-87E4-3FA9B37C98C9}" destId="{4B4F33CF-B2E3-429C-B271-D6FB35D4E792}" srcOrd="5" destOrd="0" presId="urn:microsoft.com/office/officeart/2018/2/layout/IconVerticalSolidList"/>
    <dgm:cxn modelId="{6BA10FB8-1932-4276-A91D-2D451B68DFF8}" type="presParOf" srcId="{ECB76E1B-FAC8-4B29-87E4-3FA9B37C98C9}" destId="{2AD73752-A311-4F65-A5A3-A493E5FF88F4}" srcOrd="6" destOrd="0" presId="urn:microsoft.com/office/officeart/2018/2/layout/IconVerticalSolidList"/>
    <dgm:cxn modelId="{30A87167-9647-41F0-8755-420FE3559177}" type="presParOf" srcId="{2AD73752-A311-4F65-A5A3-A493E5FF88F4}" destId="{68ED326E-1894-4DF0-901A-B8821A6C614B}" srcOrd="0" destOrd="0" presId="urn:microsoft.com/office/officeart/2018/2/layout/IconVerticalSolidList"/>
    <dgm:cxn modelId="{CA48E536-FCF0-4EC0-A2A8-6643591DB01A}" type="presParOf" srcId="{2AD73752-A311-4F65-A5A3-A493E5FF88F4}" destId="{21C00EE8-784B-493C-8EA9-EFEED5D251D7}" srcOrd="1" destOrd="0" presId="urn:microsoft.com/office/officeart/2018/2/layout/IconVerticalSolidList"/>
    <dgm:cxn modelId="{736DC5B4-6E38-47EC-87F3-D59720CE7979}" type="presParOf" srcId="{2AD73752-A311-4F65-A5A3-A493E5FF88F4}" destId="{27A70859-F2A5-489E-AA1B-48147F828011}" srcOrd="2" destOrd="0" presId="urn:microsoft.com/office/officeart/2018/2/layout/IconVerticalSolidList"/>
    <dgm:cxn modelId="{CCF9C114-1D32-40B7-9AF8-5ACB50B9B8CE}" type="presParOf" srcId="{2AD73752-A311-4F65-A5A3-A493E5FF88F4}" destId="{58AA93FA-C07C-429A-8360-35E85A2DDA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8E559B-6A44-45D6-B8F1-C531771DBC42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B4FEDAC-A312-4BDC-9F15-661917EACCC1}">
      <dgm:prSet custT="1"/>
      <dgm:spPr/>
      <dgm:t>
        <a:bodyPr/>
        <a:lstStyle/>
        <a:p>
          <a:r>
            <a:rPr lang="en-IN" sz="2000">
              <a:latin typeface="Times New Roman" panose="02020603050405020304" pitchFamily="18" charset="0"/>
              <a:cs typeface="Times New Roman" panose="02020603050405020304" pitchFamily="18" charset="0"/>
            </a:rPr>
            <a:t>Data extraction:- Eswar, Sudheer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4BEDDE-FBDD-4C1C-96A1-1518C7A93BA5}" type="parTrans" cxnId="{6CCD66CD-3978-4F7F-B740-A8425F30F98D}">
      <dgm:prSet/>
      <dgm:spPr/>
      <dgm:t>
        <a:bodyPr/>
        <a:lstStyle/>
        <a:p>
          <a:endParaRPr lang="en-US"/>
        </a:p>
      </dgm:t>
    </dgm:pt>
    <dgm:pt modelId="{5827D02A-55AE-4A74-AD80-BDE1447350CC}" type="sibTrans" cxnId="{6CCD66CD-3978-4F7F-B740-A8425F30F98D}">
      <dgm:prSet/>
      <dgm:spPr/>
      <dgm:t>
        <a:bodyPr/>
        <a:lstStyle/>
        <a:p>
          <a:endParaRPr lang="en-US"/>
        </a:p>
      </dgm:t>
    </dgm:pt>
    <dgm:pt modelId="{4E961D4B-024B-4310-AB4A-01AD76EDAB02}">
      <dgm:prSet custT="1"/>
      <dgm:spPr/>
      <dgm:t>
        <a:bodyPr/>
        <a:lstStyle/>
        <a:p>
          <a:r>
            <a:rPr lang="en-IN" sz="2000">
              <a:latin typeface="Times New Roman" panose="02020603050405020304" pitchFamily="18" charset="0"/>
              <a:cs typeface="Times New Roman" panose="02020603050405020304" pitchFamily="18" charset="0"/>
            </a:rPr>
            <a:t>Data Pre-processing:- Mowlika, Eswar, Sudheer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A13EE9-0905-413F-A9AE-4D57A25BADFE}" type="parTrans" cxnId="{5566CBF3-D36B-4626-AD21-51894D7E2987}">
      <dgm:prSet/>
      <dgm:spPr/>
      <dgm:t>
        <a:bodyPr/>
        <a:lstStyle/>
        <a:p>
          <a:endParaRPr lang="en-US"/>
        </a:p>
      </dgm:t>
    </dgm:pt>
    <dgm:pt modelId="{48851510-FD54-4D8C-BF84-FC932DC14AFF}" type="sibTrans" cxnId="{5566CBF3-D36B-4626-AD21-51894D7E2987}">
      <dgm:prSet/>
      <dgm:spPr/>
      <dgm:t>
        <a:bodyPr/>
        <a:lstStyle/>
        <a:p>
          <a:endParaRPr lang="en-US"/>
        </a:p>
      </dgm:t>
    </dgm:pt>
    <dgm:pt modelId="{6FE932AC-63C0-4FC3-88E3-73C045C0EAC5}">
      <dgm:prSet custT="1"/>
      <dgm:spPr/>
      <dgm:t>
        <a:bodyPr/>
        <a:lstStyle/>
        <a:p>
          <a:r>
            <a:rPr lang="en-IN" sz="2000">
              <a:latin typeface="Times New Roman" panose="02020603050405020304" pitchFamily="18" charset="0"/>
              <a:cs typeface="Times New Roman" panose="02020603050405020304" pitchFamily="18" charset="0"/>
            </a:rPr>
            <a:t>Python Coding:- Eswar, Mowlika, Sudheer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5E571E-1CFC-4F25-AF9F-CE50584FF9B0}" type="parTrans" cxnId="{834A3ABC-375E-48DA-91F8-A5EB9C6AA9A2}">
      <dgm:prSet/>
      <dgm:spPr/>
      <dgm:t>
        <a:bodyPr/>
        <a:lstStyle/>
        <a:p>
          <a:endParaRPr lang="en-US"/>
        </a:p>
      </dgm:t>
    </dgm:pt>
    <dgm:pt modelId="{B974DE89-1E8A-4388-8402-95A595B85A5D}" type="sibTrans" cxnId="{834A3ABC-375E-48DA-91F8-A5EB9C6AA9A2}">
      <dgm:prSet/>
      <dgm:spPr/>
      <dgm:t>
        <a:bodyPr/>
        <a:lstStyle/>
        <a:p>
          <a:endParaRPr lang="en-US"/>
        </a:p>
      </dgm:t>
    </dgm:pt>
    <dgm:pt modelId="{43CDCE26-75B8-490D-ACB2-AC778AC30C9B}">
      <dgm:prSet custT="1"/>
      <dgm:spPr/>
      <dgm:t>
        <a:bodyPr/>
        <a:lstStyle/>
        <a:p>
          <a:r>
            <a:rPr lang="en-IN" sz="2000">
              <a:latin typeface="Times New Roman" panose="02020603050405020304" pitchFamily="18" charset="0"/>
              <a:cs typeface="Times New Roman" panose="02020603050405020304" pitchFamily="18" charset="0"/>
            </a:rPr>
            <a:t>Visualization:- Eswar, Mowlika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A5775F-E822-4C11-8F64-A74CDB2673C8}" type="parTrans" cxnId="{13D090E8-D811-44DD-99CE-CA8567AB8EAF}">
      <dgm:prSet/>
      <dgm:spPr/>
      <dgm:t>
        <a:bodyPr/>
        <a:lstStyle/>
        <a:p>
          <a:endParaRPr lang="en-US"/>
        </a:p>
      </dgm:t>
    </dgm:pt>
    <dgm:pt modelId="{36D1716C-48BF-4954-B9AB-F96E37BDA3E3}" type="sibTrans" cxnId="{13D090E8-D811-44DD-99CE-CA8567AB8EAF}">
      <dgm:prSet/>
      <dgm:spPr/>
      <dgm:t>
        <a:bodyPr/>
        <a:lstStyle/>
        <a:p>
          <a:endParaRPr lang="en-US"/>
        </a:p>
      </dgm:t>
    </dgm:pt>
    <dgm:pt modelId="{F80FC0E6-FA64-44D0-9D51-37ECB37EDCF4}">
      <dgm:prSet custT="1"/>
      <dgm:spPr/>
      <dgm:t>
        <a:bodyPr/>
        <a:lstStyle/>
        <a:p>
          <a:r>
            <a:rPr lang="en-IN" sz="2000">
              <a:latin typeface="Times New Roman" panose="02020603050405020304" pitchFamily="18" charset="0"/>
              <a:cs typeface="Times New Roman" panose="02020603050405020304" pitchFamily="18" charset="0"/>
            </a:rPr>
            <a:t>Documentation:- Sudheer, Mowlika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3516D1-BBCE-4A7C-B4EA-A40F04811AFF}" type="parTrans" cxnId="{1D50A53F-646B-42AD-9BA4-23FC1F0D4211}">
      <dgm:prSet/>
      <dgm:spPr/>
      <dgm:t>
        <a:bodyPr/>
        <a:lstStyle/>
        <a:p>
          <a:endParaRPr lang="en-US"/>
        </a:p>
      </dgm:t>
    </dgm:pt>
    <dgm:pt modelId="{0EFFC0B9-C9AF-49BA-BE5B-37E2DA7E4C01}" type="sibTrans" cxnId="{1D50A53F-646B-42AD-9BA4-23FC1F0D4211}">
      <dgm:prSet/>
      <dgm:spPr/>
      <dgm:t>
        <a:bodyPr/>
        <a:lstStyle/>
        <a:p>
          <a:endParaRPr lang="en-US"/>
        </a:p>
      </dgm:t>
    </dgm:pt>
    <dgm:pt modelId="{D629C3D9-6022-48EB-9C5E-CF608DFFC5A6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Optional Comments: All the team members will be contributing to an extent in all the tasks, but their major part of contribution is mentioned as above.</a:t>
          </a:r>
        </a:p>
      </dgm:t>
    </dgm:pt>
    <dgm:pt modelId="{646F6764-809C-44A4-B5A5-8219CC24FA1A}" type="parTrans" cxnId="{CC961E6F-C817-432D-92FE-DD0B000E589A}">
      <dgm:prSet/>
      <dgm:spPr/>
      <dgm:t>
        <a:bodyPr/>
        <a:lstStyle/>
        <a:p>
          <a:endParaRPr lang="en-US"/>
        </a:p>
      </dgm:t>
    </dgm:pt>
    <dgm:pt modelId="{D320523F-E399-4302-A6CF-8ECC40C048CC}" type="sibTrans" cxnId="{CC961E6F-C817-432D-92FE-DD0B000E589A}">
      <dgm:prSet/>
      <dgm:spPr/>
      <dgm:t>
        <a:bodyPr/>
        <a:lstStyle/>
        <a:p>
          <a:endParaRPr lang="en-US"/>
        </a:p>
      </dgm:t>
    </dgm:pt>
    <dgm:pt modelId="{20C84F2D-ACC3-453C-A40A-29ED888ED4EA}" type="pres">
      <dgm:prSet presAssocID="{938E559B-6A44-45D6-B8F1-C531771DBC42}" presName="vert0" presStyleCnt="0">
        <dgm:presLayoutVars>
          <dgm:dir/>
          <dgm:animOne val="branch"/>
          <dgm:animLvl val="lvl"/>
        </dgm:presLayoutVars>
      </dgm:prSet>
      <dgm:spPr/>
    </dgm:pt>
    <dgm:pt modelId="{E812091A-0996-4F11-AFDF-770DA31738BC}" type="pres">
      <dgm:prSet presAssocID="{5B4FEDAC-A312-4BDC-9F15-661917EACCC1}" presName="thickLine" presStyleLbl="alignNode1" presStyleIdx="0" presStyleCnt="6"/>
      <dgm:spPr/>
    </dgm:pt>
    <dgm:pt modelId="{9C0E3057-CAB2-4FC3-8300-AC07D953EA70}" type="pres">
      <dgm:prSet presAssocID="{5B4FEDAC-A312-4BDC-9F15-661917EACCC1}" presName="horz1" presStyleCnt="0"/>
      <dgm:spPr/>
    </dgm:pt>
    <dgm:pt modelId="{08E7FD61-6C32-42CC-9962-EE05EC462A95}" type="pres">
      <dgm:prSet presAssocID="{5B4FEDAC-A312-4BDC-9F15-661917EACCC1}" presName="tx1" presStyleLbl="revTx" presStyleIdx="0" presStyleCnt="6"/>
      <dgm:spPr/>
    </dgm:pt>
    <dgm:pt modelId="{B98DE09B-E474-4F2F-84D3-778495DBF4A4}" type="pres">
      <dgm:prSet presAssocID="{5B4FEDAC-A312-4BDC-9F15-661917EACCC1}" presName="vert1" presStyleCnt="0"/>
      <dgm:spPr/>
    </dgm:pt>
    <dgm:pt modelId="{EE4FBD8A-265B-4B14-AF4A-E5B768A6D9D5}" type="pres">
      <dgm:prSet presAssocID="{4E961D4B-024B-4310-AB4A-01AD76EDAB02}" presName="thickLine" presStyleLbl="alignNode1" presStyleIdx="1" presStyleCnt="6"/>
      <dgm:spPr/>
    </dgm:pt>
    <dgm:pt modelId="{E044ED5A-9A1D-4B21-8DEA-2A6600F1CDD9}" type="pres">
      <dgm:prSet presAssocID="{4E961D4B-024B-4310-AB4A-01AD76EDAB02}" presName="horz1" presStyleCnt="0"/>
      <dgm:spPr/>
    </dgm:pt>
    <dgm:pt modelId="{211F4FCE-67FB-4BCE-9685-F984D46FE326}" type="pres">
      <dgm:prSet presAssocID="{4E961D4B-024B-4310-AB4A-01AD76EDAB02}" presName="tx1" presStyleLbl="revTx" presStyleIdx="1" presStyleCnt="6"/>
      <dgm:spPr/>
    </dgm:pt>
    <dgm:pt modelId="{E7CEFA83-10D4-40DF-A563-3B4072A83AFD}" type="pres">
      <dgm:prSet presAssocID="{4E961D4B-024B-4310-AB4A-01AD76EDAB02}" presName="vert1" presStyleCnt="0"/>
      <dgm:spPr/>
    </dgm:pt>
    <dgm:pt modelId="{1554EF01-7ACF-4D5D-A2B3-602A1C76863D}" type="pres">
      <dgm:prSet presAssocID="{6FE932AC-63C0-4FC3-88E3-73C045C0EAC5}" presName="thickLine" presStyleLbl="alignNode1" presStyleIdx="2" presStyleCnt="6"/>
      <dgm:spPr/>
    </dgm:pt>
    <dgm:pt modelId="{1D30A75B-9C01-4030-849A-5EB655ECA674}" type="pres">
      <dgm:prSet presAssocID="{6FE932AC-63C0-4FC3-88E3-73C045C0EAC5}" presName="horz1" presStyleCnt="0"/>
      <dgm:spPr/>
    </dgm:pt>
    <dgm:pt modelId="{E449A5D9-E883-4B03-B0BD-F7E53474E736}" type="pres">
      <dgm:prSet presAssocID="{6FE932AC-63C0-4FC3-88E3-73C045C0EAC5}" presName="tx1" presStyleLbl="revTx" presStyleIdx="2" presStyleCnt="6"/>
      <dgm:spPr/>
    </dgm:pt>
    <dgm:pt modelId="{81EB1DC8-3939-49D2-AB32-BE2C67058F9E}" type="pres">
      <dgm:prSet presAssocID="{6FE932AC-63C0-4FC3-88E3-73C045C0EAC5}" presName="vert1" presStyleCnt="0"/>
      <dgm:spPr/>
    </dgm:pt>
    <dgm:pt modelId="{C824F719-C06C-4EDB-9C68-F9494EB9604A}" type="pres">
      <dgm:prSet presAssocID="{43CDCE26-75B8-490D-ACB2-AC778AC30C9B}" presName="thickLine" presStyleLbl="alignNode1" presStyleIdx="3" presStyleCnt="6"/>
      <dgm:spPr/>
    </dgm:pt>
    <dgm:pt modelId="{441727FB-ED01-46BB-A5F9-CDCEA71E234F}" type="pres">
      <dgm:prSet presAssocID="{43CDCE26-75B8-490D-ACB2-AC778AC30C9B}" presName="horz1" presStyleCnt="0"/>
      <dgm:spPr/>
    </dgm:pt>
    <dgm:pt modelId="{22C03078-DD74-42D8-A45E-937C4564AB76}" type="pres">
      <dgm:prSet presAssocID="{43CDCE26-75B8-490D-ACB2-AC778AC30C9B}" presName="tx1" presStyleLbl="revTx" presStyleIdx="3" presStyleCnt="6"/>
      <dgm:spPr/>
    </dgm:pt>
    <dgm:pt modelId="{6BCEB1A7-F891-4067-8AC3-A55EF49A1474}" type="pres">
      <dgm:prSet presAssocID="{43CDCE26-75B8-490D-ACB2-AC778AC30C9B}" presName="vert1" presStyleCnt="0"/>
      <dgm:spPr/>
    </dgm:pt>
    <dgm:pt modelId="{7A49ABE2-D0C2-4AAB-B48E-60FBFAC0585E}" type="pres">
      <dgm:prSet presAssocID="{F80FC0E6-FA64-44D0-9D51-37ECB37EDCF4}" presName="thickLine" presStyleLbl="alignNode1" presStyleIdx="4" presStyleCnt="6"/>
      <dgm:spPr/>
    </dgm:pt>
    <dgm:pt modelId="{5AA10B00-3F75-4A70-9FB4-AD2EF08AB28D}" type="pres">
      <dgm:prSet presAssocID="{F80FC0E6-FA64-44D0-9D51-37ECB37EDCF4}" presName="horz1" presStyleCnt="0"/>
      <dgm:spPr/>
    </dgm:pt>
    <dgm:pt modelId="{E5BCD94B-2A36-4F57-BD78-6609EEBD5C37}" type="pres">
      <dgm:prSet presAssocID="{F80FC0E6-FA64-44D0-9D51-37ECB37EDCF4}" presName="tx1" presStyleLbl="revTx" presStyleIdx="4" presStyleCnt="6"/>
      <dgm:spPr/>
    </dgm:pt>
    <dgm:pt modelId="{47EFFBAE-16AA-43D1-90FF-0E8FD1E3453B}" type="pres">
      <dgm:prSet presAssocID="{F80FC0E6-FA64-44D0-9D51-37ECB37EDCF4}" presName="vert1" presStyleCnt="0"/>
      <dgm:spPr/>
    </dgm:pt>
    <dgm:pt modelId="{CC0AD9A6-690C-487B-B056-E3B74CA24A38}" type="pres">
      <dgm:prSet presAssocID="{D629C3D9-6022-48EB-9C5E-CF608DFFC5A6}" presName="thickLine" presStyleLbl="alignNode1" presStyleIdx="5" presStyleCnt="6"/>
      <dgm:spPr/>
    </dgm:pt>
    <dgm:pt modelId="{0CF6C074-8418-4C85-8E56-F51A7AD8548A}" type="pres">
      <dgm:prSet presAssocID="{D629C3D9-6022-48EB-9C5E-CF608DFFC5A6}" presName="horz1" presStyleCnt="0"/>
      <dgm:spPr/>
    </dgm:pt>
    <dgm:pt modelId="{F1775994-B08E-44D1-BE3F-867230E59865}" type="pres">
      <dgm:prSet presAssocID="{D629C3D9-6022-48EB-9C5E-CF608DFFC5A6}" presName="tx1" presStyleLbl="revTx" presStyleIdx="5" presStyleCnt="6"/>
      <dgm:spPr/>
    </dgm:pt>
    <dgm:pt modelId="{5BDAF326-520B-4EC3-9E8D-54DA8701908F}" type="pres">
      <dgm:prSet presAssocID="{D629C3D9-6022-48EB-9C5E-CF608DFFC5A6}" presName="vert1" presStyleCnt="0"/>
      <dgm:spPr/>
    </dgm:pt>
  </dgm:ptLst>
  <dgm:cxnLst>
    <dgm:cxn modelId="{524A3008-058B-4819-8E25-E6C68270A56E}" type="presOf" srcId="{5B4FEDAC-A312-4BDC-9F15-661917EACCC1}" destId="{08E7FD61-6C32-42CC-9962-EE05EC462A95}" srcOrd="0" destOrd="0" presId="urn:microsoft.com/office/officeart/2008/layout/LinedList"/>
    <dgm:cxn modelId="{E6A7B517-5077-43AC-AD80-05CDE5712B8A}" type="presOf" srcId="{4E961D4B-024B-4310-AB4A-01AD76EDAB02}" destId="{211F4FCE-67FB-4BCE-9685-F984D46FE326}" srcOrd="0" destOrd="0" presId="urn:microsoft.com/office/officeart/2008/layout/LinedList"/>
    <dgm:cxn modelId="{C4156D1E-48F4-4970-BDD9-8F3460B07705}" type="presOf" srcId="{43CDCE26-75B8-490D-ACB2-AC778AC30C9B}" destId="{22C03078-DD74-42D8-A45E-937C4564AB76}" srcOrd="0" destOrd="0" presId="urn:microsoft.com/office/officeart/2008/layout/LinedList"/>
    <dgm:cxn modelId="{1D50A53F-646B-42AD-9BA4-23FC1F0D4211}" srcId="{938E559B-6A44-45D6-B8F1-C531771DBC42}" destId="{F80FC0E6-FA64-44D0-9D51-37ECB37EDCF4}" srcOrd="4" destOrd="0" parTransId="{AA3516D1-BBCE-4A7C-B4EA-A40F04811AFF}" sibTransId="{0EFFC0B9-C9AF-49BA-BE5B-37E2DA7E4C01}"/>
    <dgm:cxn modelId="{CC961E6F-C817-432D-92FE-DD0B000E589A}" srcId="{938E559B-6A44-45D6-B8F1-C531771DBC42}" destId="{D629C3D9-6022-48EB-9C5E-CF608DFFC5A6}" srcOrd="5" destOrd="0" parTransId="{646F6764-809C-44A4-B5A5-8219CC24FA1A}" sibTransId="{D320523F-E399-4302-A6CF-8ECC40C048CC}"/>
    <dgm:cxn modelId="{39E41F50-D85D-4FF2-80A2-DFDE82480662}" type="presOf" srcId="{938E559B-6A44-45D6-B8F1-C531771DBC42}" destId="{20C84F2D-ACC3-453C-A40A-29ED888ED4EA}" srcOrd="0" destOrd="0" presId="urn:microsoft.com/office/officeart/2008/layout/LinedList"/>
    <dgm:cxn modelId="{BD586FAA-9316-4C43-87B9-FDE97FA7E38D}" type="presOf" srcId="{F80FC0E6-FA64-44D0-9D51-37ECB37EDCF4}" destId="{E5BCD94B-2A36-4F57-BD78-6609EEBD5C37}" srcOrd="0" destOrd="0" presId="urn:microsoft.com/office/officeart/2008/layout/LinedList"/>
    <dgm:cxn modelId="{834A3ABC-375E-48DA-91F8-A5EB9C6AA9A2}" srcId="{938E559B-6A44-45D6-B8F1-C531771DBC42}" destId="{6FE932AC-63C0-4FC3-88E3-73C045C0EAC5}" srcOrd="2" destOrd="0" parTransId="{2B5E571E-1CFC-4F25-AF9F-CE50584FF9B0}" sibTransId="{B974DE89-1E8A-4388-8402-95A595B85A5D}"/>
    <dgm:cxn modelId="{6CCD66CD-3978-4F7F-B740-A8425F30F98D}" srcId="{938E559B-6A44-45D6-B8F1-C531771DBC42}" destId="{5B4FEDAC-A312-4BDC-9F15-661917EACCC1}" srcOrd="0" destOrd="0" parTransId="{164BEDDE-FBDD-4C1C-96A1-1518C7A93BA5}" sibTransId="{5827D02A-55AE-4A74-AD80-BDE1447350CC}"/>
    <dgm:cxn modelId="{101D91D0-EC2C-41B8-B35F-A7FE2E89DBD1}" type="presOf" srcId="{D629C3D9-6022-48EB-9C5E-CF608DFFC5A6}" destId="{F1775994-B08E-44D1-BE3F-867230E59865}" srcOrd="0" destOrd="0" presId="urn:microsoft.com/office/officeart/2008/layout/LinedList"/>
    <dgm:cxn modelId="{187DAFD2-2021-4602-9184-7AC10F3D54E5}" type="presOf" srcId="{6FE932AC-63C0-4FC3-88E3-73C045C0EAC5}" destId="{E449A5D9-E883-4B03-B0BD-F7E53474E736}" srcOrd="0" destOrd="0" presId="urn:microsoft.com/office/officeart/2008/layout/LinedList"/>
    <dgm:cxn modelId="{13D090E8-D811-44DD-99CE-CA8567AB8EAF}" srcId="{938E559B-6A44-45D6-B8F1-C531771DBC42}" destId="{43CDCE26-75B8-490D-ACB2-AC778AC30C9B}" srcOrd="3" destOrd="0" parTransId="{06A5775F-E822-4C11-8F64-A74CDB2673C8}" sibTransId="{36D1716C-48BF-4954-B9AB-F96E37BDA3E3}"/>
    <dgm:cxn modelId="{5566CBF3-D36B-4626-AD21-51894D7E2987}" srcId="{938E559B-6A44-45D6-B8F1-C531771DBC42}" destId="{4E961D4B-024B-4310-AB4A-01AD76EDAB02}" srcOrd="1" destOrd="0" parTransId="{3EA13EE9-0905-413F-A9AE-4D57A25BADFE}" sibTransId="{48851510-FD54-4D8C-BF84-FC932DC14AFF}"/>
    <dgm:cxn modelId="{9D2BB763-DFC4-42E3-9B58-E05ADF4D20C7}" type="presParOf" srcId="{20C84F2D-ACC3-453C-A40A-29ED888ED4EA}" destId="{E812091A-0996-4F11-AFDF-770DA31738BC}" srcOrd="0" destOrd="0" presId="urn:microsoft.com/office/officeart/2008/layout/LinedList"/>
    <dgm:cxn modelId="{A9F05DA0-A5FE-4936-BE08-B50046469CB4}" type="presParOf" srcId="{20C84F2D-ACC3-453C-A40A-29ED888ED4EA}" destId="{9C0E3057-CAB2-4FC3-8300-AC07D953EA70}" srcOrd="1" destOrd="0" presId="urn:microsoft.com/office/officeart/2008/layout/LinedList"/>
    <dgm:cxn modelId="{180BE736-CD64-47E1-BA77-1621E5ECB33A}" type="presParOf" srcId="{9C0E3057-CAB2-4FC3-8300-AC07D953EA70}" destId="{08E7FD61-6C32-42CC-9962-EE05EC462A95}" srcOrd="0" destOrd="0" presId="urn:microsoft.com/office/officeart/2008/layout/LinedList"/>
    <dgm:cxn modelId="{A709364F-53ED-4DDF-8C20-655D12E7EA52}" type="presParOf" srcId="{9C0E3057-CAB2-4FC3-8300-AC07D953EA70}" destId="{B98DE09B-E474-4F2F-84D3-778495DBF4A4}" srcOrd="1" destOrd="0" presId="urn:microsoft.com/office/officeart/2008/layout/LinedList"/>
    <dgm:cxn modelId="{EA6BC1B5-2402-46A7-B968-4390A305A2A3}" type="presParOf" srcId="{20C84F2D-ACC3-453C-A40A-29ED888ED4EA}" destId="{EE4FBD8A-265B-4B14-AF4A-E5B768A6D9D5}" srcOrd="2" destOrd="0" presId="urn:microsoft.com/office/officeart/2008/layout/LinedList"/>
    <dgm:cxn modelId="{AF860279-000E-4B85-A134-E221759A6D62}" type="presParOf" srcId="{20C84F2D-ACC3-453C-A40A-29ED888ED4EA}" destId="{E044ED5A-9A1D-4B21-8DEA-2A6600F1CDD9}" srcOrd="3" destOrd="0" presId="urn:microsoft.com/office/officeart/2008/layout/LinedList"/>
    <dgm:cxn modelId="{4C566EFE-7F2C-4B8D-BF8D-73AF959DA79C}" type="presParOf" srcId="{E044ED5A-9A1D-4B21-8DEA-2A6600F1CDD9}" destId="{211F4FCE-67FB-4BCE-9685-F984D46FE326}" srcOrd="0" destOrd="0" presId="urn:microsoft.com/office/officeart/2008/layout/LinedList"/>
    <dgm:cxn modelId="{C1F5DF6D-913B-48F3-8679-7F8CE3BD90B6}" type="presParOf" srcId="{E044ED5A-9A1D-4B21-8DEA-2A6600F1CDD9}" destId="{E7CEFA83-10D4-40DF-A563-3B4072A83AFD}" srcOrd="1" destOrd="0" presId="urn:microsoft.com/office/officeart/2008/layout/LinedList"/>
    <dgm:cxn modelId="{0375540C-F4A0-4A17-AA94-4B45BABC18CD}" type="presParOf" srcId="{20C84F2D-ACC3-453C-A40A-29ED888ED4EA}" destId="{1554EF01-7ACF-4D5D-A2B3-602A1C76863D}" srcOrd="4" destOrd="0" presId="urn:microsoft.com/office/officeart/2008/layout/LinedList"/>
    <dgm:cxn modelId="{FD2E6055-44A7-49A4-812A-5C04C04DBDBB}" type="presParOf" srcId="{20C84F2D-ACC3-453C-A40A-29ED888ED4EA}" destId="{1D30A75B-9C01-4030-849A-5EB655ECA674}" srcOrd="5" destOrd="0" presId="urn:microsoft.com/office/officeart/2008/layout/LinedList"/>
    <dgm:cxn modelId="{142EC4FE-70A1-4146-8FA6-904C25C9E853}" type="presParOf" srcId="{1D30A75B-9C01-4030-849A-5EB655ECA674}" destId="{E449A5D9-E883-4B03-B0BD-F7E53474E736}" srcOrd="0" destOrd="0" presId="urn:microsoft.com/office/officeart/2008/layout/LinedList"/>
    <dgm:cxn modelId="{ACB0FFD1-57AC-42E4-BDA8-CCEE83588985}" type="presParOf" srcId="{1D30A75B-9C01-4030-849A-5EB655ECA674}" destId="{81EB1DC8-3939-49D2-AB32-BE2C67058F9E}" srcOrd="1" destOrd="0" presId="urn:microsoft.com/office/officeart/2008/layout/LinedList"/>
    <dgm:cxn modelId="{888BF4BB-7EA5-42C6-AD19-B8CC732265EC}" type="presParOf" srcId="{20C84F2D-ACC3-453C-A40A-29ED888ED4EA}" destId="{C824F719-C06C-4EDB-9C68-F9494EB9604A}" srcOrd="6" destOrd="0" presId="urn:microsoft.com/office/officeart/2008/layout/LinedList"/>
    <dgm:cxn modelId="{13BA725E-503C-4A76-A73C-3A95F8EE8290}" type="presParOf" srcId="{20C84F2D-ACC3-453C-A40A-29ED888ED4EA}" destId="{441727FB-ED01-46BB-A5F9-CDCEA71E234F}" srcOrd="7" destOrd="0" presId="urn:microsoft.com/office/officeart/2008/layout/LinedList"/>
    <dgm:cxn modelId="{8D7CB08D-ACA2-4D78-BDBF-2E079CD535EB}" type="presParOf" srcId="{441727FB-ED01-46BB-A5F9-CDCEA71E234F}" destId="{22C03078-DD74-42D8-A45E-937C4564AB76}" srcOrd="0" destOrd="0" presId="urn:microsoft.com/office/officeart/2008/layout/LinedList"/>
    <dgm:cxn modelId="{841F6B51-5D96-4761-AF29-B4758E89905F}" type="presParOf" srcId="{441727FB-ED01-46BB-A5F9-CDCEA71E234F}" destId="{6BCEB1A7-F891-4067-8AC3-A55EF49A1474}" srcOrd="1" destOrd="0" presId="urn:microsoft.com/office/officeart/2008/layout/LinedList"/>
    <dgm:cxn modelId="{2106B88D-D3CB-4A22-A115-EC1EE577286B}" type="presParOf" srcId="{20C84F2D-ACC3-453C-A40A-29ED888ED4EA}" destId="{7A49ABE2-D0C2-4AAB-B48E-60FBFAC0585E}" srcOrd="8" destOrd="0" presId="urn:microsoft.com/office/officeart/2008/layout/LinedList"/>
    <dgm:cxn modelId="{C013AB4C-6BC8-4604-A19C-2CF914129544}" type="presParOf" srcId="{20C84F2D-ACC3-453C-A40A-29ED888ED4EA}" destId="{5AA10B00-3F75-4A70-9FB4-AD2EF08AB28D}" srcOrd="9" destOrd="0" presId="urn:microsoft.com/office/officeart/2008/layout/LinedList"/>
    <dgm:cxn modelId="{4872C820-CC99-46A4-845A-E919B23A4D32}" type="presParOf" srcId="{5AA10B00-3F75-4A70-9FB4-AD2EF08AB28D}" destId="{E5BCD94B-2A36-4F57-BD78-6609EEBD5C37}" srcOrd="0" destOrd="0" presId="urn:microsoft.com/office/officeart/2008/layout/LinedList"/>
    <dgm:cxn modelId="{04EB0E33-6001-43A3-8E8F-66C4CFBBC4FE}" type="presParOf" srcId="{5AA10B00-3F75-4A70-9FB4-AD2EF08AB28D}" destId="{47EFFBAE-16AA-43D1-90FF-0E8FD1E3453B}" srcOrd="1" destOrd="0" presId="urn:microsoft.com/office/officeart/2008/layout/LinedList"/>
    <dgm:cxn modelId="{2D609561-4C6C-4D71-A8CE-0E60C01DD029}" type="presParOf" srcId="{20C84F2D-ACC3-453C-A40A-29ED888ED4EA}" destId="{CC0AD9A6-690C-487B-B056-E3B74CA24A38}" srcOrd="10" destOrd="0" presId="urn:microsoft.com/office/officeart/2008/layout/LinedList"/>
    <dgm:cxn modelId="{43421255-0C57-4063-BB4D-CE24800C85E1}" type="presParOf" srcId="{20C84F2D-ACC3-453C-A40A-29ED888ED4EA}" destId="{0CF6C074-8418-4C85-8E56-F51A7AD8548A}" srcOrd="11" destOrd="0" presId="urn:microsoft.com/office/officeart/2008/layout/LinedList"/>
    <dgm:cxn modelId="{EF8081F4-322F-4A89-BF71-8BC65ADAB545}" type="presParOf" srcId="{0CF6C074-8418-4C85-8E56-F51A7AD8548A}" destId="{F1775994-B08E-44D1-BE3F-867230E59865}" srcOrd="0" destOrd="0" presId="urn:microsoft.com/office/officeart/2008/layout/LinedList"/>
    <dgm:cxn modelId="{AA6E1FB9-E514-4336-A663-801EC52D17BA}" type="presParOf" srcId="{0CF6C074-8418-4C85-8E56-F51A7AD8548A}" destId="{5BDAF326-520B-4EC3-9E8D-54DA8701908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D9F9D-55C3-4A31-B0B8-6BAAE8CC9E22}">
      <dsp:nvSpPr>
        <dsp:cNvPr id="0" name=""/>
        <dsp:cNvSpPr/>
      </dsp:nvSpPr>
      <dsp:spPr>
        <a:xfrm>
          <a:off x="0" y="670637"/>
          <a:ext cx="5141912" cy="1939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ensure a fair distribution and optimal utilization of facilities, it may be necessary to implement a booking system that allows customers to easily view the availability of all facilities and make their reservations accordingly.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668" y="765305"/>
        <a:ext cx="4952576" cy="1749939"/>
      </dsp:txXfrm>
    </dsp:sp>
    <dsp:sp modelId="{1296BD19-951D-44AE-939E-1F3F4A1E4804}">
      <dsp:nvSpPr>
        <dsp:cNvPr id="0" name=""/>
        <dsp:cNvSpPr/>
      </dsp:nvSpPr>
      <dsp:spPr>
        <a:xfrm>
          <a:off x="0" y="2797112"/>
          <a:ext cx="5141912" cy="1939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way, customers can choose from the available facilities based on their preferences and convenience.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668" y="2891780"/>
        <a:ext cx="4952576" cy="17499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2736D-7935-4277-845A-60AAE43C262C}">
      <dsp:nvSpPr>
        <dsp:cNvPr id="0" name=""/>
        <dsp:cNvSpPr/>
      </dsp:nvSpPr>
      <dsp:spPr>
        <a:xfrm>
          <a:off x="0" y="20915"/>
          <a:ext cx="6372851" cy="898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Multiple Regression</a:t>
          </a:r>
        </a:p>
      </dsp:txBody>
      <dsp:txXfrm>
        <a:off x="43864" y="64779"/>
        <a:ext cx="6285123" cy="810832"/>
      </dsp:txXfrm>
    </dsp:sp>
    <dsp:sp modelId="{47FCFBDD-AB6C-4AF3-9AD2-6FCE8D9B46BD}">
      <dsp:nvSpPr>
        <dsp:cNvPr id="0" name=""/>
        <dsp:cNvSpPr/>
      </dsp:nvSpPr>
      <dsp:spPr>
        <a:xfrm>
          <a:off x="0" y="1057715"/>
          <a:ext cx="6372851" cy="898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Decision Tree</a:t>
          </a:r>
        </a:p>
      </dsp:txBody>
      <dsp:txXfrm>
        <a:off x="43864" y="1101579"/>
        <a:ext cx="6285123" cy="810832"/>
      </dsp:txXfrm>
    </dsp:sp>
    <dsp:sp modelId="{39E432C3-3CB3-4598-97B9-93AD17CDC400}">
      <dsp:nvSpPr>
        <dsp:cNvPr id="0" name=""/>
        <dsp:cNvSpPr/>
      </dsp:nvSpPr>
      <dsp:spPr>
        <a:xfrm>
          <a:off x="0" y="2094516"/>
          <a:ext cx="6372851" cy="898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Gradient Boosting</a:t>
          </a:r>
        </a:p>
      </dsp:txBody>
      <dsp:txXfrm>
        <a:off x="43864" y="2138380"/>
        <a:ext cx="6285123" cy="810832"/>
      </dsp:txXfrm>
    </dsp:sp>
    <dsp:sp modelId="{A6B3A7AA-8295-41B4-8035-94083B33E2BC}">
      <dsp:nvSpPr>
        <dsp:cNvPr id="0" name=""/>
        <dsp:cNvSpPr/>
      </dsp:nvSpPr>
      <dsp:spPr>
        <a:xfrm>
          <a:off x="0" y="3131315"/>
          <a:ext cx="6372851" cy="898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</a:t>
          </a:r>
        </a:p>
      </dsp:txBody>
      <dsp:txXfrm>
        <a:off x="43864" y="3175179"/>
        <a:ext cx="6285123" cy="8108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B46D9-CCEA-444B-9B80-BEA0DC84A89F}">
      <dsp:nvSpPr>
        <dsp:cNvPr id="0" name=""/>
        <dsp:cNvSpPr/>
      </dsp:nvSpPr>
      <dsp:spPr>
        <a:xfrm>
          <a:off x="184845" y="887315"/>
          <a:ext cx="1321726" cy="13217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424EC-C1C9-4134-8FD2-0976CC739A15}">
      <dsp:nvSpPr>
        <dsp:cNvPr id="0" name=""/>
        <dsp:cNvSpPr/>
      </dsp:nvSpPr>
      <dsp:spPr>
        <a:xfrm>
          <a:off x="462408" y="1164877"/>
          <a:ext cx="766601" cy="766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AC0E2-D395-4D93-8DBB-993EFB003E99}">
      <dsp:nvSpPr>
        <dsp:cNvPr id="0" name=""/>
        <dsp:cNvSpPr/>
      </dsp:nvSpPr>
      <dsp:spPr>
        <a:xfrm>
          <a:off x="1789799" y="887315"/>
          <a:ext cx="3115499" cy="1321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Decision trees provide a structured approach to decision-making by splitting the data based on different conditions.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89799" y="887315"/>
        <a:ext cx="3115499" cy="1321726"/>
      </dsp:txXfrm>
    </dsp:sp>
    <dsp:sp modelId="{4E8CE821-BBE7-495F-9749-998F29F8CA9B}">
      <dsp:nvSpPr>
        <dsp:cNvPr id="0" name=""/>
        <dsp:cNvSpPr/>
      </dsp:nvSpPr>
      <dsp:spPr>
        <a:xfrm>
          <a:off x="5448151" y="887315"/>
          <a:ext cx="1321726" cy="13217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77E5F-657E-4A0D-80A1-EA3FD10A0B3C}">
      <dsp:nvSpPr>
        <dsp:cNvPr id="0" name=""/>
        <dsp:cNvSpPr/>
      </dsp:nvSpPr>
      <dsp:spPr>
        <a:xfrm>
          <a:off x="5725713" y="1164877"/>
          <a:ext cx="766601" cy="766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68E60-5774-40FE-BA5C-D5004E622964}">
      <dsp:nvSpPr>
        <dsp:cNvPr id="0" name=""/>
        <dsp:cNvSpPr/>
      </dsp:nvSpPr>
      <dsp:spPr>
        <a:xfrm>
          <a:off x="7053105" y="887315"/>
          <a:ext cx="3115499" cy="1321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Forest: It can be effective for predicting facility bookings by considering multiple features and capturing complex relationships between the features and booking outcomes.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53105" y="887315"/>
        <a:ext cx="3115499" cy="1321726"/>
      </dsp:txXfrm>
    </dsp:sp>
    <dsp:sp modelId="{AFFF5AC8-36F9-4C15-9852-D4400AFD2DD3}">
      <dsp:nvSpPr>
        <dsp:cNvPr id="0" name=""/>
        <dsp:cNvSpPr/>
      </dsp:nvSpPr>
      <dsp:spPr>
        <a:xfrm>
          <a:off x="184845" y="3113950"/>
          <a:ext cx="1321726" cy="132172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68DDC2-B2D7-42F1-B3D6-5CC5FC593272}">
      <dsp:nvSpPr>
        <dsp:cNvPr id="0" name=""/>
        <dsp:cNvSpPr/>
      </dsp:nvSpPr>
      <dsp:spPr>
        <a:xfrm>
          <a:off x="462408" y="3391513"/>
          <a:ext cx="766601" cy="766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65354-CB15-4E6C-84A0-523FE8F41C4F}">
      <dsp:nvSpPr>
        <dsp:cNvPr id="0" name=""/>
        <dsp:cNvSpPr/>
      </dsp:nvSpPr>
      <dsp:spPr>
        <a:xfrm>
          <a:off x="1789799" y="3113950"/>
          <a:ext cx="3115499" cy="1321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Multiple Regression: It </a:t>
          </a:r>
          <a:r>
            <a:rPr lang="en-US" sz="18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assumes a linear relationship between the input features and the demand. By fitting a line to the data, it estimates the demand based on the values of the input features.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89799" y="3113950"/>
        <a:ext cx="3115499" cy="1321726"/>
      </dsp:txXfrm>
    </dsp:sp>
    <dsp:sp modelId="{8B3742C3-9B0B-4BD5-882E-3029D257C784}">
      <dsp:nvSpPr>
        <dsp:cNvPr id="0" name=""/>
        <dsp:cNvSpPr/>
      </dsp:nvSpPr>
      <dsp:spPr>
        <a:xfrm>
          <a:off x="5448151" y="3113950"/>
          <a:ext cx="1321726" cy="132172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CA68B-4A4F-47A8-ABD7-E3D9CFB3A9AF}">
      <dsp:nvSpPr>
        <dsp:cNvPr id="0" name=""/>
        <dsp:cNvSpPr/>
      </dsp:nvSpPr>
      <dsp:spPr>
        <a:xfrm>
          <a:off x="5725713" y="3391513"/>
          <a:ext cx="766601" cy="7666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73A07-4986-49D2-886B-66EDACC2B888}">
      <dsp:nvSpPr>
        <dsp:cNvPr id="0" name=""/>
        <dsp:cNvSpPr/>
      </dsp:nvSpPr>
      <dsp:spPr>
        <a:xfrm>
          <a:off x="7053105" y="3113950"/>
          <a:ext cx="3115499" cy="1321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Gradient Boosting: </a:t>
          </a:r>
          <a:r>
            <a:rPr lang="en-US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iteratively building an ensemble of weak learners and combining them to make predictions. They can handle a large number of features and capture complex relationships.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53105" y="3113950"/>
        <a:ext cx="3115499" cy="1321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5F7D3-6A18-420A-B612-B9745A394F71}">
      <dsp:nvSpPr>
        <dsp:cNvPr id="0" name=""/>
        <dsp:cNvSpPr/>
      </dsp:nvSpPr>
      <dsp:spPr>
        <a:xfrm>
          <a:off x="0" y="2917325"/>
          <a:ext cx="6501793" cy="28495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There are 6 Facilities: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917325"/>
        <a:ext cx="6501793" cy="1538783"/>
      </dsp:txXfrm>
    </dsp:sp>
    <dsp:sp modelId="{6A04B7C9-C6E9-4DDC-A6BA-E61358AEF9C5}">
      <dsp:nvSpPr>
        <dsp:cNvPr id="0" name=""/>
        <dsp:cNvSpPr/>
      </dsp:nvSpPr>
      <dsp:spPr>
        <a:xfrm>
          <a:off x="2" y="4393602"/>
          <a:ext cx="1082573" cy="118400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Stephen_Mason_Carnegie</a:t>
          </a:r>
          <a:endParaRPr lang="en-US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" y="4393602"/>
        <a:ext cx="1082573" cy="1184008"/>
      </dsp:txXfrm>
    </dsp:sp>
    <dsp:sp modelId="{C6F70BDC-59B4-4926-BBDC-9AD72EB9F1E1}">
      <dsp:nvSpPr>
        <dsp:cNvPr id="0" name=""/>
        <dsp:cNvSpPr/>
      </dsp:nvSpPr>
      <dsp:spPr>
        <a:xfrm>
          <a:off x="1085748" y="4393602"/>
          <a:ext cx="1082573" cy="1184008"/>
        </a:xfrm>
        <a:prstGeom prst="rect">
          <a:avLst/>
        </a:prstGeom>
        <a:solidFill>
          <a:schemeClr val="accent2">
            <a:tint val="40000"/>
            <a:alpha val="90000"/>
            <a:hueOff val="394913"/>
            <a:satOff val="-1035"/>
            <a:lumOff val="3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94913"/>
              <a:satOff val="-1035"/>
              <a:lumOff val="3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Stephen_Mason_CB</a:t>
          </a:r>
          <a:endParaRPr lang="en-US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85748" y="4393602"/>
        <a:ext cx="1082573" cy="1184008"/>
      </dsp:txXfrm>
    </dsp:sp>
    <dsp:sp modelId="{6DCA500C-776C-4EB3-97E3-A0F648D8FFF2}">
      <dsp:nvSpPr>
        <dsp:cNvPr id="0" name=""/>
        <dsp:cNvSpPr/>
      </dsp:nvSpPr>
      <dsp:spPr>
        <a:xfrm>
          <a:off x="2168322" y="4393602"/>
          <a:ext cx="1082573" cy="1184008"/>
        </a:xfrm>
        <a:prstGeom prst="rect">
          <a:avLst/>
        </a:prstGeom>
        <a:solidFill>
          <a:schemeClr val="accent2">
            <a:tint val="40000"/>
            <a:alpha val="90000"/>
            <a:hueOff val="789826"/>
            <a:satOff val="-2069"/>
            <a:lumOff val="74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89826"/>
              <a:satOff val="-2069"/>
              <a:lumOff val="7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Stephen_Mason_ELC</a:t>
          </a:r>
          <a:endParaRPr lang="en-US" sz="1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68322" y="4393602"/>
        <a:ext cx="1082573" cy="1184008"/>
      </dsp:txXfrm>
    </dsp:sp>
    <dsp:sp modelId="{E42A9089-5540-4DA0-8835-478D17024CB1}">
      <dsp:nvSpPr>
        <dsp:cNvPr id="0" name=""/>
        <dsp:cNvSpPr/>
      </dsp:nvSpPr>
      <dsp:spPr>
        <a:xfrm>
          <a:off x="3250896" y="4393602"/>
          <a:ext cx="1082573" cy="1184008"/>
        </a:xfrm>
        <a:prstGeom prst="rect">
          <a:avLst/>
        </a:prstGeom>
        <a:solidFill>
          <a:schemeClr val="accent2">
            <a:tint val="40000"/>
            <a:alpha val="90000"/>
            <a:hueOff val="1184739"/>
            <a:satOff val="-3104"/>
            <a:lumOff val="11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84739"/>
              <a:satOff val="-3104"/>
              <a:lumOff val="11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Stephen_Mason_HPC</a:t>
          </a:r>
          <a:endParaRPr lang="en-US" sz="1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50896" y="4393602"/>
        <a:ext cx="1082573" cy="1184008"/>
      </dsp:txXfrm>
    </dsp:sp>
    <dsp:sp modelId="{A4EF3E2D-E847-4214-9183-FD3019234AED}">
      <dsp:nvSpPr>
        <dsp:cNvPr id="0" name=""/>
        <dsp:cNvSpPr/>
      </dsp:nvSpPr>
      <dsp:spPr>
        <a:xfrm>
          <a:off x="4333470" y="4393602"/>
          <a:ext cx="1082573" cy="1184008"/>
        </a:xfrm>
        <a:prstGeom prst="rect">
          <a:avLst/>
        </a:prstGeom>
        <a:solidFill>
          <a:schemeClr val="accent2">
            <a:tint val="40000"/>
            <a:alpha val="90000"/>
            <a:hueOff val="1579651"/>
            <a:satOff val="-4138"/>
            <a:lumOff val="148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579651"/>
              <a:satOff val="-4138"/>
              <a:lumOff val="14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Stephen_Mason_SPL</a:t>
          </a:r>
          <a:endParaRPr lang="en-US" sz="1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33470" y="4393602"/>
        <a:ext cx="1082573" cy="1184008"/>
      </dsp:txXfrm>
    </dsp:sp>
    <dsp:sp modelId="{12E3B366-1965-4F22-B69A-886C2260FC9E}">
      <dsp:nvSpPr>
        <dsp:cNvPr id="0" name=""/>
        <dsp:cNvSpPr/>
      </dsp:nvSpPr>
      <dsp:spPr>
        <a:xfrm>
          <a:off x="5416044" y="4393602"/>
          <a:ext cx="1082573" cy="1184008"/>
        </a:xfrm>
        <a:prstGeom prst="rect">
          <a:avLst/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Stephen_Mason_UP Depot</a:t>
          </a:r>
          <a:endParaRPr lang="en-US" sz="1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16044" y="4393602"/>
        <a:ext cx="1082573" cy="1184008"/>
      </dsp:txXfrm>
    </dsp:sp>
    <dsp:sp modelId="{9F9FEDBA-0EFD-4C89-8B45-FA98CBEF6EE4}">
      <dsp:nvSpPr>
        <dsp:cNvPr id="0" name=""/>
        <dsp:cNvSpPr/>
      </dsp:nvSpPr>
      <dsp:spPr>
        <a:xfrm rot="10800000">
          <a:off x="0" y="483"/>
          <a:ext cx="6501793" cy="2955450"/>
        </a:xfrm>
        <a:prstGeom prst="upArrowCallou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Data provided consists of Facility calendar form the year 2013 to 2022.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483"/>
        <a:ext cx="6501793" cy="19203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6609C-1FE6-46B8-B7B0-B0C4A502774B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A33F1-7474-424A-AA31-95197B3CC060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F7127-EBAF-40EC-A312-17FBE0F083E2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Provided Data is distributed across 69 files out of which 59 files are in PDF format and 10 are XLS files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39618" y="2288"/>
        <a:ext cx="5024605" cy="1159843"/>
      </dsp:txXfrm>
    </dsp:sp>
    <dsp:sp modelId="{212DEBA4-056E-4F2E-AFD9-EC7699D00CA6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A3BB5-49E0-401C-A2BA-82ED39267634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B7692-929F-4FC3-A13A-F127D6D99BB7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data Provided in the PDF are in calendar schedule format with different timings on each day</a:t>
          </a:r>
          <a:endParaRPr lang="en-US" sz="2000" kern="1200" dirty="0">
            <a:solidFill>
              <a:schemeClr val="tx1">
                <a:lumMod val="85000"/>
                <a:lumOff val="1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39618" y="1452092"/>
        <a:ext cx="5024605" cy="1159843"/>
      </dsp:txXfrm>
    </dsp:sp>
    <dsp:sp modelId="{0ED21834-C1D2-48D3-A887-2ECA0B9EB045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401E7-E27C-44DC-93F5-1D9480CEE132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FEC7D-E080-4B26-B9D5-EB28A6A7224A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Extracting the data from these PDFs makes Data Pre-processing difficult and time taking process.</a:t>
          </a:r>
          <a:endParaRPr lang="en-US" sz="2000" kern="1200" dirty="0">
            <a:solidFill>
              <a:schemeClr val="tx1">
                <a:lumMod val="85000"/>
                <a:lumOff val="1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39618" y="2901896"/>
        <a:ext cx="5024605" cy="1159843"/>
      </dsp:txXfrm>
    </dsp:sp>
    <dsp:sp modelId="{68ED326E-1894-4DF0-901A-B8821A6C614B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00EE8-784B-493C-8EA9-EFEED5D251D7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A93FA-C07C-429A-8360-35E85A2DDAFE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The extracted data need to be converted into Numerical format.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39618" y="4351700"/>
        <a:ext cx="5024605" cy="11598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2091A-0996-4F11-AFDF-770DA31738BC}">
      <dsp:nvSpPr>
        <dsp:cNvPr id="0" name=""/>
        <dsp:cNvSpPr/>
      </dsp:nvSpPr>
      <dsp:spPr>
        <a:xfrm>
          <a:off x="0" y="2656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7FD61-6C32-42CC-9962-EE05EC462A95}">
      <dsp:nvSpPr>
        <dsp:cNvPr id="0" name=""/>
        <dsp:cNvSpPr/>
      </dsp:nvSpPr>
      <dsp:spPr>
        <a:xfrm>
          <a:off x="0" y="2656"/>
          <a:ext cx="6830568" cy="90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Data extraction:- Eswar, Sudheer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656"/>
        <a:ext cx="6830568" cy="905894"/>
      </dsp:txXfrm>
    </dsp:sp>
    <dsp:sp modelId="{EE4FBD8A-265B-4B14-AF4A-E5B768A6D9D5}">
      <dsp:nvSpPr>
        <dsp:cNvPr id="0" name=""/>
        <dsp:cNvSpPr/>
      </dsp:nvSpPr>
      <dsp:spPr>
        <a:xfrm>
          <a:off x="0" y="908551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F4FCE-67FB-4BCE-9685-F984D46FE326}">
      <dsp:nvSpPr>
        <dsp:cNvPr id="0" name=""/>
        <dsp:cNvSpPr/>
      </dsp:nvSpPr>
      <dsp:spPr>
        <a:xfrm>
          <a:off x="0" y="908551"/>
          <a:ext cx="6830568" cy="90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Data Pre-processing:- Mowlika, Eswar, Sudheer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908551"/>
        <a:ext cx="6830568" cy="905894"/>
      </dsp:txXfrm>
    </dsp:sp>
    <dsp:sp modelId="{1554EF01-7ACF-4D5D-A2B3-602A1C76863D}">
      <dsp:nvSpPr>
        <dsp:cNvPr id="0" name=""/>
        <dsp:cNvSpPr/>
      </dsp:nvSpPr>
      <dsp:spPr>
        <a:xfrm>
          <a:off x="0" y="1814445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9A5D9-E883-4B03-B0BD-F7E53474E736}">
      <dsp:nvSpPr>
        <dsp:cNvPr id="0" name=""/>
        <dsp:cNvSpPr/>
      </dsp:nvSpPr>
      <dsp:spPr>
        <a:xfrm>
          <a:off x="0" y="1814445"/>
          <a:ext cx="6830568" cy="90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Python Coding:- Eswar, Mowlika, Sudheer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814445"/>
        <a:ext cx="6830568" cy="905894"/>
      </dsp:txXfrm>
    </dsp:sp>
    <dsp:sp modelId="{C824F719-C06C-4EDB-9C68-F9494EB9604A}">
      <dsp:nvSpPr>
        <dsp:cNvPr id="0" name=""/>
        <dsp:cNvSpPr/>
      </dsp:nvSpPr>
      <dsp:spPr>
        <a:xfrm>
          <a:off x="0" y="2720339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03078-DD74-42D8-A45E-937C4564AB76}">
      <dsp:nvSpPr>
        <dsp:cNvPr id="0" name=""/>
        <dsp:cNvSpPr/>
      </dsp:nvSpPr>
      <dsp:spPr>
        <a:xfrm>
          <a:off x="0" y="2720339"/>
          <a:ext cx="6830568" cy="90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Visualization:- Eswar, Mowlika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720339"/>
        <a:ext cx="6830568" cy="905894"/>
      </dsp:txXfrm>
    </dsp:sp>
    <dsp:sp modelId="{7A49ABE2-D0C2-4AAB-B48E-60FBFAC0585E}">
      <dsp:nvSpPr>
        <dsp:cNvPr id="0" name=""/>
        <dsp:cNvSpPr/>
      </dsp:nvSpPr>
      <dsp:spPr>
        <a:xfrm>
          <a:off x="0" y="3626234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CD94B-2A36-4F57-BD78-6609EEBD5C37}">
      <dsp:nvSpPr>
        <dsp:cNvPr id="0" name=""/>
        <dsp:cNvSpPr/>
      </dsp:nvSpPr>
      <dsp:spPr>
        <a:xfrm>
          <a:off x="0" y="3626234"/>
          <a:ext cx="6830568" cy="90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Documentation:- Sudheer, Mowlika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626234"/>
        <a:ext cx="6830568" cy="905894"/>
      </dsp:txXfrm>
    </dsp:sp>
    <dsp:sp modelId="{CC0AD9A6-690C-487B-B056-E3B74CA24A38}">
      <dsp:nvSpPr>
        <dsp:cNvPr id="0" name=""/>
        <dsp:cNvSpPr/>
      </dsp:nvSpPr>
      <dsp:spPr>
        <a:xfrm>
          <a:off x="0" y="4532128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75994-B08E-44D1-BE3F-867230E59865}">
      <dsp:nvSpPr>
        <dsp:cNvPr id="0" name=""/>
        <dsp:cNvSpPr/>
      </dsp:nvSpPr>
      <dsp:spPr>
        <a:xfrm>
          <a:off x="0" y="4532128"/>
          <a:ext cx="6830568" cy="90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Optional Comments: All the team members will be contributing to an extent in all the tasks, but their major part of contribution is mentioned as above.</a:t>
          </a:r>
        </a:p>
      </dsp:txBody>
      <dsp:txXfrm>
        <a:off x="0" y="4532128"/>
        <a:ext cx="6830568" cy="905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E549EA-A729-3D45-8B4D-22B7EBF5C6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7E04D-ECCF-9144-940C-119F342EF9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3F512-30E2-3F46-8010-5659AF98CC34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344F1-5767-0541-B208-C6A9788E85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DBA68-A779-A547-8605-413DDCAEB5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A2CB1-9001-FD49-B675-3F6AB6B0DB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82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E9FAA-CE99-9243-980C-708A50330DCB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6AF33-FE8D-0F43-AD85-A52C3F99E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AF33-FE8D-0F43-AD85-A52C3F99ED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4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AF33-FE8D-0F43-AD85-A52C3F99EDA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92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AF33-FE8D-0F43-AD85-A52C3F99ED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9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.emf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emf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215F-E086-AA64-9850-907C821D3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7E634-45F7-C383-EF4A-1D3A89037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9E3F1-5501-8E4C-F797-0A0281E6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5015-2CE5-4000-BDEC-4911B6953771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71C27-39F3-48B9-1296-A0C76EC6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E520A-9389-F4ED-36E3-87F72DF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The logo for Wichita State University.">
            <a:extLst>
              <a:ext uri="{FF2B5EF4-FFF2-40B4-BE49-F238E27FC236}">
                <a16:creationId xmlns:a16="http://schemas.microsoft.com/office/drawing/2014/main" id="{2A9D395F-5A1C-6C08-2EB0-12DF92B97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1073" y="1192211"/>
            <a:ext cx="4189854" cy="96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4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7CF9-07BA-62CB-333F-23B2BAF1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548CB-55C1-3916-4EFB-2E17D6E34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CC822-99EA-44E7-7ED9-8FFE69A6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7ED40-7E82-49C6-BE2D-F96E7CFE84BB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F07EB-09CE-456C-35FB-DE177397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50829-9A53-1006-F251-B1AC7FAE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4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1DFEB-85A3-CC0D-BDF0-14D9A0350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AC173-8DFA-349F-8F0E-AA85E4628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9E7F8-432A-4E79-B7FC-88AA8164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3D56-85C0-4914-A42E-71E8AF757C7E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4BB66-B3A1-3582-7CA4-B045853F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BC377-E329-74FD-10E1-B93F7452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B138-0878-4718-B1C9-22A84C48E9DE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The logo for Wichita State University.">
            <a:extLst>
              <a:ext uri="{FF2B5EF4-FFF2-40B4-BE49-F238E27FC236}">
                <a16:creationId xmlns:a16="http://schemas.microsoft.com/office/drawing/2014/main" id="{EBA2A460-8747-8CAD-F9FA-F7F6CFD71F1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001073" y="1192211"/>
            <a:ext cx="4189854" cy="96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2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6721-E31E-49E5-92E0-0503CF5539DA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&quot;WSU&quot; logo for Wichita State University.">
            <a:extLst>
              <a:ext uri="{FF2B5EF4-FFF2-40B4-BE49-F238E27FC236}">
                <a16:creationId xmlns:a16="http://schemas.microsoft.com/office/drawing/2014/main" id="{41E064BF-C216-CE90-05C1-7372504A27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b="37252"/>
          <a:stretch/>
        </p:blipFill>
        <p:spPr>
          <a:xfrm>
            <a:off x="-28576" y="111919"/>
            <a:ext cx="2030521" cy="11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75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FA4331-B32C-4E52-A2F0-32368612A372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&quot;WSU&quot; logo for Wichita State University.">
            <a:extLst>
              <a:ext uri="{FF2B5EF4-FFF2-40B4-BE49-F238E27FC236}">
                <a16:creationId xmlns:a16="http://schemas.microsoft.com/office/drawing/2014/main" id="{D1424F45-DF6C-1BF5-C5E0-D09C83DB05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/>
          </a:blip>
          <a:srcRect b="37252"/>
          <a:stretch/>
        </p:blipFill>
        <p:spPr>
          <a:xfrm>
            <a:off x="-28576" y="111919"/>
            <a:ext cx="2030521" cy="11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81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2685-CED7-43BE-A574-B1BB6E54DA22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&quot;WSU&quot; logo for Wichita State University.">
            <a:extLst>
              <a:ext uri="{FF2B5EF4-FFF2-40B4-BE49-F238E27FC236}">
                <a16:creationId xmlns:a16="http://schemas.microsoft.com/office/drawing/2014/main" id="{AF9C4A45-394A-1663-B61A-0C5706DB93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b="37252"/>
          <a:stretch/>
        </p:blipFill>
        <p:spPr>
          <a:xfrm>
            <a:off x="-28576" y="111919"/>
            <a:ext cx="2030521" cy="11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05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2C86-6EB5-4B1D-8F01-22D0AA26B321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83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AB31-CE81-42D3-8ADD-C41BE87A34DD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55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68B3-C024-42D8-8BD9-66A5ABE0C725}" type="datetime1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28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4B11-4462-4208-8C87-7438F9C9D42F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1D21-B664-ABAD-6F4D-A1FE1A4E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3AF9-2066-4E3B-5628-9C36E31C3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1871B-048A-E1F9-4355-63702E19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1642-A1B0-4473-8220-9F758CB9BE77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DF483-7DE8-8C5E-00A1-DDF11D11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D9C18-E818-D5B9-7265-1C7B448C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&quot;WSU&quot; logo for Wichita State University.">
            <a:extLst>
              <a:ext uri="{FF2B5EF4-FFF2-40B4-BE49-F238E27FC236}">
                <a16:creationId xmlns:a16="http://schemas.microsoft.com/office/drawing/2014/main" id="{40248031-8F40-8123-6645-5C875CFCC3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b="37252"/>
          <a:stretch/>
        </p:blipFill>
        <p:spPr>
          <a:xfrm>
            <a:off x="-28576" y="111919"/>
            <a:ext cx="2030521" cy="11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18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D8E2-7065-47D6-956F-39CAD09AF53E}" type="datetime1">
              <a:rPr lang="en-US" smtClean="0"/>
              <a:t>4/3/2024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51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1CAA-663F-4A77-AC5D-7936156ED7A2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963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EBDF-2571-4779-8B2D-F759B149AA25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6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EFBC-3F8B-4971-22CD-07330E246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417B0-0F84-EA26-4403-527B60916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79085-3AF2-046C-768B-72F7F932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8A3B-4C2A-456C-AE7F-5D7B051C5C99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3B238-193A-921B-F9EA-8996FBF3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D7661-5A2B-C674-2908-88FE298B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&quot;WSU&quot; logo for Wichita State University.">
            <a:extLst>
              <a:ext uri="{FF2B5EF4-FFF2-40B4-BE49-F238E27FC236}">
                <a16:creationId xmlns:a16="http://schemas.microsoft.com/office/drawing/2014/main" id="{481FAFF0-1138-8513-8C1A-6FF7A56BDE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b="37252"/>
          <a:stretch/>
        </p:blipFill>
        <p:spPr>
          <a:xfrm>
            <a:off x="-28576" y="111919"/>
            <a:ext cx="2030521" cy="11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9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395F-01D5-5D3D-6650-86B1F442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BCD0B-F011-AAC5-9BCF-8DC44BF6A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75724-35FC-2968-1228-0D17067E9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E29A8-728B-27AD-0790-DE0409F9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0D0D-D380-4EB6-8E33-1922B1445E1F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FDB11-B86D-A845-6A53-CCBEC2BB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402A2-A097-37BF-DC6C-623CF631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&quot;WSU&quot; logo for Wichita State University.">
            <a:extLst>
              <a:ext uri="{FF2B5EF4-FFF2-40B4-BE49-F238E27FC236}">
                <a16:creationId xmlns:a16="http://schemas.microsoft.com/office/drawing/2014/main" id="{C7551CC4-F15D-E28E-1455-8C05D92046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b="37252"/>
          <a:stretch/>
        </p:blipFill>
        <p:spPr>
          <a:xfrm>
            <a:off x="-28576" y="111919"/>
            <a:ext cx="2030521" cy="11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8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B46F-EFD2-A0C4-380D-C3B4630E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6C508-21EC-AE31-68A6-98C2F0D31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BC14A-BCBA-4BE0-E005-F0A4CD199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4BCFC-31FB-A724-41C4-03AA16D1F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1DFF6-96A8-008E-DE10-F233B789C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A265A-7B41-854D-2325-117A0786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A59E-C05C-4D86-812D-7D08FEC84A60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D33E3-C714-63E0-BF95-035FF70E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79899-86CE-157D-082C-A6B48B18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7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22E3-F006-41D6-A362-A442E83D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70344-4353-4F78-6031-0C7B7334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DBF-2199-4351-AB92-358AE20F45A4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AAD99-79E0-34B4-310F-D9FA086E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A3794-BE14-EF44-9F46-E69181DC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AED53-2718-172D-68C3-617F7A90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FDCA-DB2A-4C61-8971-2D0A5537E74E}" type="datetime1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888FF-DF11-130A-2E97-23BC0C91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D3EC9-587E-F5EE-B0DF-09545ACD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5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58BE-A049-E716-C541-8AACDE7C1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30D16-6644-B66E-F0CB-48536BD78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96985-267D-CC89-6610-4F65FD1AF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16BB4-895E-F8F8-1295-2D56F58F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C09A-B6A3-4EB9-8D4F-FD0BF7A18742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18CF5-24F8-94C7-45CF-CE1A6E36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19CC5-4FFD-D0DE-8DC8-1487A999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0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702D-495E-6B24-5EB4-A3B33CAB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680EF-3989-8ED5-0142-ED3C74A70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81F3-63F6-A8F2-9BAB-5728E7F0F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2ED13-6C00-1F26-8B50-490F4292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E179-D2F6-4AA8-A901-BE987FC36CD6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B349-D294-11AA-DF71-A60F8BEC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B3175-A5FF-015E-2EB5-6B991DCE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0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10FC6-5F37-C6CF-9074-AD82CA271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EF52E-C141-95DF-3E03-97A65F631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32136-4E1E-68FA-C7F3-9915C200C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E9B5A-2675-4097-97B3-B5BBAB4A9166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DE2F9-31EB-698D-E7C1-AE6A3B044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713FE-A778-1FC8-EB08-F6567F880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1FAD72A-45A0-43F8-A45E-EC7AB2C432F9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11" Type="http://schemas.openxmlformats.org/officeDocument/2006/relationships/diagramColors" Target="../diagrams/colors1.xml"/><Relationship Id="rId5" Type="http://schemas.microsoft.com/office/2007/relationships/hdphoto" Target="../media/hdphoto3.wdp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8.png"/><Relationship Id="rId9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microsoft.com/office/2007/relationships/hdphoto" Target="../media/hdphoto1.wdp"/><Relationship Id="rId7" Type="http://schemas.openxmlformats.org/officeDocument/2006/relationships/diagramData" Target="../diagrams/data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jpeg"/><Relationship Id="rId11" Type="http://schemas.microsoft.com/office/2007/relationships/diagramDrawing" Target="../diagrams/drawing2.xml"/><Relationship Id="rId5" Type="http://schemas.microsoft.com/office/2007/relationships/hdphoto" Target="../media/hdphoto2.wdp"/><Relationship Id="rId10" Type="http://schemas.openxmlformats.org/officeDocument/2006/relationships/diagramColors" Target="../diagrams/colors2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1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B1D9-831F-0B44-B7DF-FF6D86837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3" y="2145901"/>
            <a:ext cx="9990667" cy="1712052"/>
          </a:xfrm>
        </p:spPr>
        <p:txBody>
          <a:bodyPr>
            <a:normAutofit/>
          </a:bodyPr>
          <a:lstStyle/>
          <a:p>
            <a:r>
              <a:rPr lang="en-US" sz="4000">
                <a:latin typeface="Copperplate Gothic Bold" panose="020E0705020206020404" pitchFamily="34" charset="0"/>
                <a:cs typeface="Calibri Light"/>
              </a:rPr>
              <a:t>Parks and Recreation</a:t>
            </a:r>
            <a:endParaRPr lang="en-US" sz="4000" b="1" dirty="0">
              <a:latin typeface="Times New Roman" panose="02020603050405020304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4A66C-A4DF-4747-A9FD-A259C3C36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717" y="4215539"/>
            <a:ext cx="4808483" cy="20860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sz="1800" b="1" u="sng" dirty="0">
                <a:latin typeface="Times New Roman" panose="02020603050405020304" pitchFamily="18" charset="0"/>
                <a:cs typeface="Times New Roman" pitchFamily="18" charset="0"/>
              </a:rPr>
              <a:t>Group-Forecasters:</a:t>
            </a:r>
            <a:br>
              <a:rPr lang="en-IN" sz="1800" dirty="0"/>
            </a:br>
            <a:r>
              <a:rPr lang="en-IN" sz="1800" dirty="0"/>
              <a:t>Eswar Hemant Majeti- G233R756</a:t>
            </a:r>
          </a:p>
          <a:p>
            <a:pPr algn="l">
              <a:lnSpc>
                <a:spcPct val="150000"/>
              </a:lnSpc>
            </a:pPr>
            <a:br>
              <a:rPr lang="en-IN" sz="1800" dirty="0"/>
            </a:br>
            <a:endParaRPr lang="en-IN" sz="1800" dirty="0"/>
          </a:p>
          <a:p>
            <a:endParaRPr lang="en-I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807346" y="4313745"/>
            <a:ext cx="667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solidFill>
                  <a:srgbClr val="0000FF"/>
                </a:solidFill>
                <a:cs typeface="Times New Roman" pitchFamily="18" charset="0"/>
              </a:rPr>
              <a:t>CS 896: Data Science Capstone Project</a:t>
            </a:r>
          </a:p>
          <a:p>
            <a:pPr algn="ctr"/>
            <a:r>
              <a:rPr lang="en-US" altLang="en-US" dirty="0">
                <a:solidFill>
                  <a:srgbClr val="0000FF"/>
                </a:solidFill>
                <a:cs typeface="Times New Roman" pitchFamily="18" charset="0"/>
              </a:rPr>
              <a:t>Summer 2023 (CRN 32292)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58103" y="5138869"/>
            <a:ext cx="21736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 b="1" dirty="0">
                <a:solidFill>
                  <a:srgbClr val="7030A0"/>
                </a:solidFill>
                <a:cs typeface="Times New Roman" pitchFamily="18" charset="0"/>
              </a:rPr>
              <a:t>Instructor:</a:t>
            </a:r>
          </a:p>
          <a:p>
            <a:pPr algn="ctr"/>
            <a:r>
              <a:rPr lang="en-US" sz="1400" dirty="0">
                <a:cs typeface="Times New Roman" pitchFamily="18" charset="0"/>
              </a:rPr>
              <a:t>Dr. Fujian Yan</a:t>
            </a:r>
          </a:p>
          <a:p>
            <a:pPr algn="ctr"/>
            <a:r>
              <a:rPr lang="en-US" sz="1400" dirty="0">
                <a:cs typeface="Times New Roman" pitchFamily="18" charset="0"/>
              </a:rPr>
              <a:t>Fujian.yan@wichita.edu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AC0D4-C979-F8B1-A3E4-26DAFC9D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0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59A5-73C7-C4EE-5F62-CED41B6F2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1636" y="461443"/>
            <a:ext cx="7063721" cy="10232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Facility Calendar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BACDC1A-8943-90BA-7616-1A553DE27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930" r="11500" b="8667"/>
          <a:stretch/>
        </p:blipFill>
        <p:spPr>
          <a:xfrm>
            <a:off x="617220" y="1297700"/>
            <a:ext cx="10835639" cy="44521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031F5D-A23F-98D0-6BA9-88C5DF0E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3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8DCE541-9871-5FB3-AF50-21E87F8076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1" t="32167" r="19227" b="18834"/>
          <a:stretch/>
        </p:blipFill>
        <p:spPr>
          <a:xfrm>
            <a:off x="2034540" y="1257300"/>
            <a:ext cx="9272556" cy="48678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8460E6-E9FD-0CE5-66B8-07E26C64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1893" y="5438673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EF147F3-F4BF-2C46-AC54-645A1178D8F6}" type="slidenum">
              <a:rPr lang="en-US" sz="2800" smtClean="0"/>
              <a:pPr>
                <a:spcAft>
                  <a:spcPts val="600"/>
                </a:spcAft>
              </a:pPr>
              <a:t>11</a:t>
            </a:fld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415C3-C410-A926-D595-EEDD2809C563}"/>
              </a:ext>
            </a:extLst>
          </p:cNvPr>
          <p:cNvSpPr txBox="1"/>
          <p:nvPr/>
        </p:nvSpPr>
        <p:spPr>
          <a:xfrm>
            <a:off x="3440430" y="582930"/>
            <a:ext cx="638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Facilities across the facility Locations</a:t>
            </a:r>
          </a:p>
        </p:txBody>
      </p:sp>
    </p:spTree>
    <p:extLst>
      <p:ext uri="{BB962C8B-B14F-4D97-AF65-F5344CB8AC3E}">
        <p14:creationId xmlns:p14="http://schemas.microsoft.com/office/powerpoint/2010/main" val="1845075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4B2B32-386F-A401-EA77-282FAA0C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DEA16C-EF97-1ACB-C589-9F24DF1F966C}"/>
              </a:ext>
            </a:extLst>
          </p:cNvPr>
          <p:cNvSpPr txBox="1"/>
          <p:nvPr/>
        </p:nvSpPr>
        <p:spPr>
          <a:xfrm>
            <a:off x="3451860" y="419775"/>
            <a:ext cx="648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 for Single booking/day for each common facility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B29BCA-0313-AC25-8EEC-A6F8357E2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1085850"/>
            <a:ext cx="1033272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3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045633D-7FA7-4D93-8E45-D385B582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2532B9D-ADFC-4AEF-97D4-9FC87BB61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C0FED7D-CA51-29B0-9148-F80AD9BDF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4" t="3961" r="5027" b="3082"/>
          <a:stretch/>
        </p:blipFill>
        <p:spPr>
          <a:xfrm>
            <a:off x="4644220" y="1325881"/>
            <a:ext cx="2674553" cy="363474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D658067-D6DE-D1E6-F32B-B7B98BAB35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4" t="4436" r="21318" b="3566"/>
          <a:stretch/>
        </p:blipFill>
        <p:spPr>
          <a:xfrm>
            <a:off x="8144781" y="1325880"/>
            <a:ext cx="2674553" cy="363474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594C9D-C9DF-E2F9-1F97-60ED1C32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5928" y="5726049"/>
            <a:ext cx="589701" cy="325075"/>
          </a:xfrm>
        </p:spPr>
        <p:txBody>
          <a:bodyPr>
            <a:normAutofit/>
          </a:bodyPr>
          <a:lstStyle/>
          <a:p>
            <a:pPr defTabSz="813816">
              <a:lnSpc>
                <a:spcPct val="90000"/>
              </a:lnSpc>
              <a:spcAft>
                <a:spcPts val="534"/>
              </a:spcAft>
            </a:pPr>
            <a:fld id="{5A33CB2A-1702-4C1D-9CC4-8D472D39F19E}" type="slidenum">
              <a:rPr lang="en-US" sz="1602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 defTabSz="813816">
                <a:lnSpc>
                  <a:spcPct val="90000"/>
                </a:lnSpc>
                <a:spcAft>
                  <a:spcPts val="534"/>
                </a:spcAft>
              </a:pPr>
              <a:t>13</a:t>
            </a:fld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EAF2AA4-930B-992D-39FE-8BC9038D9A85}"/>
              </a:ext>
            </a:extLst>
          </p:cNvPr>
          <p:cNvSpPr/>
          <p:nvPr/>
        </p:nvSpPr>
        <p:spPr>
          <a:xfrm>
            <a:off x="2461193" y="3121532"/>
            <a:ext cx="284935" cy="30746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DC238AF-6CCE-CC30-61F0-BC96023C35AB}"/>
              </a:ext>
            </a:extLst>
          </p:cNvPr>
          <p:cNvSpPr/>
          <p:nvPr/>
        </p:nvSpPr>
        <p:spPr>
          <a:xfrm>
            <a:off x="7623919" y="3119798"/>
            <a:ext cx="286444" cy="2849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34C2B1-23C6-FC85-70F4-3E14CD7D6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982" y="1300284"/>
            <a:ext cx="2674552" cy="16997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AACC7B-153C-F496-ACB4-5BDFB9D48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982" y="3480140"/>
            <a:ext cx="2909226" cy="1891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10A1CC-C374-9F47-1CFE-483E655765E3}"/>
              </a:ext>
            </a:extLst>
          </p:cNvPr>
          <p:cNvSpPr txBox="1"/>
          <p:nvPr/>
        </p:nvSpPr>
        <p:spPr>
          <a:xfrm>
            <a:off x="9439084" y="4892873"/>
            <a:ext cx="24284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Single Booking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4CE108-6E84-A055-B8D6-585545DF9E0E}"/>
              </a:ext>
            </a:extLst>
          </p:cNvPr>
          <p:cNvSpPr txBox="1"/>
          <p:nvPr/>
        </p:nvSpPr>
        <p:spPr>
          <a:xfrm>
            <a:off x="5617084" y="4890885"/>
            <a:ext cx="2375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Multiple Booking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A91741-EFFA-C9AA-0BF1-49321B669D43}"/>
              </a:ext>
            </a:extLst>
          </p:cNvPr>
          <p:cNvSpPr txBox="1"/>
          <p:nvPr/>
        </p:nvSpPr>
        <p:spPr>
          <a:xfrm>
            <a:off x="2614617" y="1642472"/>
            <a:ext cx="1133950" cy="418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Multiple Booking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4932AF-474A-7F70-8D2D-0B98D6AA990B}"/>
              </a:ext>
            </a:extLst>
          </p:cNvPr>
          <p:cNvSpPr txBox="1"/>
          <p:nvPr/>
        </p:nvSpPr>
        <p:spPr>
          <a:xfrm>
            <a:off x="2851571" y="3831164"/>
            <a:ext cx="114424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Single Booking Data</a:t>
            </a:r>
          </a:p>
        </p:txBody>
      </p:sp>
    </p:spTree>
    <p:extLst>
      <p:ext uri="{BB962C8B-B14F-4D97-AF65-F5344CB8AC3E}">
        <p14:creationId xmlns:p14="http://schemas.microsoft.com/office/powerpoint/2010/main" val="3978474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C8DD02-C457-1A46-3CC7-4A6431FE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DD0156-1479-7AB2-F1AA-56EC746B67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9" t="9009" r="2871" b="5578"/>
          <a:stretch/>
        </p:blipFill>
        <p:spPr>
          <a:xfrm>
            <a:off x="6858000" y="2274569"/>
            <a:ext cx="4331970" cy="28003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81AEB9-C8B9-D8C7-1BEA-D7D65C835F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4" t="3431" r="4611" b="5578"/>
          <a:stretch/>
        </p:blipFill>
        <p:spPr>
          <a:xfrm>
            <a:off x="1177290" y="2091691"/>
            <a:ext cx="3829050" cy="29832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D68733-F704-0410-8879-2CA25EA784B4}"/>
              </a:ext>
            </a:extLst>
          </p:cNvPr>
          <p:cNvSpPr txBox="1"/>
          <p:nvPr/>
        </p:nvSpPr>
        <p:spPr>
          <a:xfrm>
            <a:off x="2787014" y="1022065"/>
            <a:ext cx="7282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bookings for each facility location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465E7-69D3-A1C2-354B-B68B994EAF42}"/>
              </a:ext>
            </a:extLst>
          </p:cNvPr>
          <p:cNvSpPr txBox="1"/>
          <p:nvPr/>
        </p:nvSpPr>
        <p:spPr>
          <a:xfrm>
            <a:off x="1554480" y="5344328"/>
            <a:ext cx="3829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Graph for Multiple Booking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9EF0C-0F58-EC21-C841-459097175F19}"/>
              </a:ext>
            </a:extLst>
          </p:cNvPr>
          <p:cNvSpPr txBox="1"/>
          <p:nvPr/>
        </p:nvSpPr>
        <p:spPr>
          <a:xfrm>
            <a:off x="7140893" y="5313550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Graph for Single Booking Data</a:t>
            </a:r>
          </a:p>
        </p:txBody>
      </p:sp>
    </p:spTree>
    <p:extLst>
      <p:ext uri="{BB962C8B-B14F-4D97-AF65-F5344CB8AC3E}">
        <p14:creationId xmlns:p14="http://schemas.microsoft.com/office/powerpoint/2010/main" val="2828396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45633D-7FA7-4D93-8E45-D385B582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2532B9D-ADFC-4AEF-97D4-9FC87BB61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47027-FC62-6581-4D73-4F043ED1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4121" y="6377940"/>
            <a:ext cx="750867" cy="466228"/>
          </a:xfrm>
        </p:spPr>
        <p:txBody>
          <a:bodyPr/>
          <a:lstStyle/>
          <a:p>
            <a:pPr defTabSz="844357">
              <a:spcAft>
                <a:spcPts val="684"/>
              </a:spcAft>
            </a:pPr>
            <a:fld id="{5A33CB2A-1702-4C1D-9CC4-8D472D39F19E}" type="slidenum">
              <a:rPr lang="en-US" sz="2586" b="1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defTabSz="844357">
                <a:spcAft>
                  <a:spcPts val="684"/>
                </a:spcAft>
              </a:pPr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87669-95DA-5006-48A5-BBE411707917}"/>
              </a:ext>
            </a:extLst>
          </p:cNvPr>
          <p:cNvSpPr txBox="1"/>
          <p:nvPr/>
        </p:nvSpPr>
        <p:spPr>
          <a:xfrm>
            <a:off x="5553476" y="3200063"/>
            <a:ext cx="1798984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357">
              <a:spcAft>
                <a:spcPts val="684"/>
              </a:spcAft>
            </a:pPr>
            <a:r>
              <a:rPr lang="en-US" sz="1108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After Transforming the data 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651F05-2CA3-4F76-AEFC-810D1119BD38}"/>
              </a:ext>
            </a:extLst>
          </p:cNvPr>
          <p:cNvCxnSpPr>
            <a:cxnSpLocks/>
          </p:cNvCxnSpPr>
          <p:nvPr/>
        </p:nvCxnSpPr>
        <p:spPr>
          <a:xfrm flipV="1">
            <a:off x="5299503" y="3645215"/>
            <a:ext cx="2218535" cy="1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FC7CE86-18E5-D711-F617-0663474423F2}"/>
              </a:ext>
            </a:extLst>
          </p:cNvPr>
          <p:cNvSpPr txBox="1"/>
          <p:nvPr/>
        </p:nvSpPr>
        <p:spPr>
          <a:xfrm>
            <a:off x="2004681" y="801792"/>
            <a:ext cx="3100602" cy="36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357">
              <a:spcAft>
                <a:spcPts val="684"/>
              </a:spcAft>
            </a:pPr>
            <a:r>
              <a:rPr lang="en-US" sz="1662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 Multiple Bookings Data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C9A24B-FA9D-EC84-2165-B4203FC6482A}"/>
              </a:ext>
            </a:extLst>
          </p:cNvPr>
          <p:cNvSpPr txBox="1"/>
          <p:nvPr/>
        </p:nvSpPr>
        <p:spPr>
          <a:xfrm>
            <a:off x="7825276" y="844534"/>
            <a:ext cx="2963033" cy="714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357">
              <a:spcAft>
                <a:spcPts val="684"/>
              </a:spcAft>
            </a:pPr>
            <a:r>
              <a:rPr lang="en-US" sz="1662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 Single Booking Data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CB3F5D01-4B8A-178C-18FE-C458A379A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4" t="1198" r="5159" b="2332"/>
          <a:stretch/>
        </p:blipFill>
        <p:spPr>
          <a:xfrm>
            <a:off x="7703820" y="1296951"/>
            <a:ext cx="2927147" cy="4642000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FBE8B47C-BA2F-C191-DC3A-EC11C5F64C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8" t="1180" r="8035" b="2051"/>
          <a:stretch/>
        </p:blipFill>
        <p:spPr>
          <a:xfrm>
            <a:off x="2022043" y="1323972"/>
            <a:ext cx="2927147" cy="462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61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1EE51C-8350-2246-7F7D-44B5BF0E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B1D2E-B6CA-1AA4-88F0-40961B59C511}"/>
              </a:ext>
            </a:extLst>
          </p:cNvPr>
          <p:cNvSpPr txBox="1"/>
          <p:nvPr/>
        </p:nvSpPr>
        <p:spPr>
          <a:xfrm>
            <a:off x="6333257" y="1975604"/>
            <a:ext cx="20345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['year'] &gt;= 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A11AF-620A-CCB6-84FA-A44DE5320C05}"/>
              </a:ext>
            </a:extLst>
          </p:cNvPr>
          <p:cNvSpPr txBox="1"/>
          <p:nvPr/>
        </p:nvSpPr>
        <p:spPr>
          <a:xfrm>
            <a:off x="300755" y="641964"/>
            <a:ext cx="988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for testing the models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05F272-A00E-8600-DFBC-6DE16A0A205A}"/>
              </a:ext>
            </a:extLst>
          </p:cNvPr>
          <p:cNvSpPr/>
          <p:nvPr/>
        </p:nvSpPr>
        <p:spPr>
          <a:xfrm>
            <a:off x="4029944" y="1245870"/>
            <a:ext cx="1828800" cy="10172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Parks Data Set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5963CC-3F3F-858B-6108-41ADF0BD7776}"/>
              </a:ext>
            </a:extLst>
          </p:cNvPr>
          <p:cNvSpPr/>
          <p:nvPr/>
        </p:nvSpPr>
        <p:spPr>
          <a:xfrm>
            <a:off x="1723073" y="3295650"/>
            <a:ext cx="1828800" cy="10172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Set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AB64EE-D06B-4410-0665-64E0F3654401}"/>
              </a:ext>
            </a:extLst>
          </p:cNvPr>
          <p:cNvSpPr/>
          <p:nvPr/>
        </p:nvSpPr>
        <p:spPr>
          <a:xfrm>
            <a:off x="6538997" y="3380601"/>
            <a:ext cx="1828800" cy="10172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Testing Data Set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5C1D7A-0A80-FC59-3EE3-3E5EE2FADA98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637473" y="1975604"/>
            <a:ext cx="1434229" cy="1320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81372D-9447-66AD-B340-DD95C355C1A9}"/>
              </a:ext>
            </a:extLst>
          </p:cNvPr>
          <p:cNvCxnSpPr>
            <a:cxnSpLocks/>
          </p:cNvCxnSpPr>
          <p:nvPr/>
        </p:nvCxnSpPr>
        <p:spPr>
          <a:xfrm>
            <a:off x="5778262" y="1975604"/>
            <a:ext cx="1472953" cy="1404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6913B5-2513-5DA7-2F3E-1C2FF4215A59}"/>
              </a:ext>
            </a:extLst>
          </p:cNvPr>
          <p:cNvSpPr txBox="1"/>
          <p:nvPr/>
        </p:nvSpPr>
        <p:spPr>
          <a:xfrm>
            <a:off x="1520891" y="2086936"/>
            <a:ext cx="242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['year'] &gt;= '2013' &amp; ['year'] &lt;= ‘2020'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E7FF931-9839-06AC-6DE8-53DC229AA645}"/>
              </a:ext>
            </a:extLst>
          </p:cNvPr>
          <p:cNvSpPr/>
          <p:nvPr/>
        </p:nvSpPr>
        <p:spPr>
          <a:xfrm>
            <a:off x="3990107" y="4800600"/>
            <a:ext cx="2343150" cy="9258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B3ED23D-03B8-F769-7F5E-C3B6ADAAC90E}"/>
              </a:ext>
            </a:extLst>
          </p:cNvPr>
          <p:cNvSpPr/>
          <p:nvPr/>
        </p:nvSpPr>
        <p:spPr>
          <a:xfrm>
            <a:off x="5198511" y="1680210"/>
            <a:ext cx="45719" cy="637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B373261-C2A3-B849-5F07-F49BD3E2DA8C}"/>
              </a:ext>
            </a:extLst>
          </p:cNvPr>
          <p:cNvCxnSpPr>
            <a:cxnSpLocks/>
            <a:stCxn id="7" idx="4"/>
          </p:cNvCxnSpPr>
          <p:nvPr/>
        </p:nvCxnSpPr>
        <p:spPr>
          <a:xfrm rot="16200000" flipH="1">
            <a:off x="2729823" y="4220570"/>
            <a:ext cx="1207770" cy="1392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6DA97B5-894E-996D-8916-1418BBE09AC8}"/>
              </a:ext>
            </a:extLst>
          </p:cNvPr>
          <p:cNvCxnSpPr>
            <a:cxnSpLocks/>
            <a:stCxn id="8" idx="4"/>
          </p:cNvCxnSpPr>
          <p:nvPr/>
        </p:nvCxnSpPr>
        <p:spPr>
          <a:xfrm rot="5400000">
            <a:off x="6427171" y="4303961"/>
            <a:ext cx="932316" cy="11201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966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731A1-E9CE-FBC5-8AEF-FF634B75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5449F-6667-AD46-E388-0F4621CCCD54}"/>
              </a:ext>
            </a:extLst>
          </p:cNvPr>
          <p:cNvSpPr txBox="1"/>
          <p:nvPr/>
        </p:nvSpPr>
        <p:spPr>
          <a:xfrm>
            <a:off x="1028700" y="880110"/>
            <a:ext cx="6252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Results Table: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B88B59-68ED-A244-18B9-E7D8A746B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10047"/>
              </p:ext>
            </p:extLst>
          </p:nvPr>
        </p:nvGraphicFramePr>
        <p:xfrm>
          <a:off x="1028700" y="1833880"/>
          <a:ext cx="9771250" cy="399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250">
                  <a:extLst>
                    <a:ext uri="{9D8B030D-6E8A-4147-A177-3AD203B41FA5}">
                      <a16:colId xmlns:a16="http://schemas.microsoft.com/office/drawing/2014/main" val="2988436879"/>
                    </a:ext>
                  </a:extLst>
                </a:gridCol>
                <a:gridCol w="1954250">
                  <a:extLst>
                    <a:ext uri="{9D8B030D-6E8A-4147-A177-3AD203B41FA5}">
                      <a16:colId xmlns:a16="http://schemas.microsoft.com/office/drawing/2014/main" val="4099277097"/>
                    </a:ext>
                  </a:extLst>
                </a:gridCol>
                <a:gridCol w="1954250">
                  <a:extLst>
                    <a:ext uri="{9D8B030D-6E8A-4147-A177-3AD203B41FA5}">
                      <a16:colId xmlns:a16="http://schemas.microsoft.com/office/drawing/2014/main" val="2400186443"/>
                    </a:ext>
                  </a:extLst>
                </a:gridCol>
                <a:gridCol w="1954250">
                  <a:extLst>
                    <a:ext uri="{9D8B030D-6E8A-4147-A177-3AD203B41FA5}">
                      <a16:colId xmlns:a16="http://schemas.microsoft.com/office/drawing/2014/main" val="2749671912"/>
                    </a:ext>
                  </a:extLst>
                </a:gridCol>
                <a:gridCol w="1954250">
                  <a:extLst>
                    <a:ext uri="{9D8B030D-6E8A-4147-A177-3AD203B41FA5}">
                      <a16:colId xmlns:a16="http://schemas.microsoft.com/office/drawing/2014/main" val="417501764"/>
                    </a:ext>
                  </a:extLst>
                </a:gridCol>
              </a:tblGrid>
              <a:tr h="120327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Model vs metrics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Regression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Decision Tree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Gradient Boosting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372199"/>
                  </a:ext>
                </a:extLst>
              </a:tr>
              <a:tr h="697136">
                <a:tc>
                  <a:txBody>
                    <a:bodyPr/>
                    <a:lstStyle/>
                    <a:p>
                      <a:r>
                        <a:rPr lang="en-IN" dirty="0"/>
                        <a:t>MSE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1.041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1.031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1.056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1.031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700738"/>
                  </a:ext>
                </a:extLst>
              </a:tr>
              <a:tr h="697136"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1.02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1.027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330290"/>
                  </a:ext>
                </a:extLst>
              </a:tr>
              <a:tr h="697136">
                <a:tc>
                  <a:txBody>
                    <a:bodyPr/>
                    <a:lstStyle/>
                    <a:p>
                      <a:r>
                        <a:rPr lang="en-IN" dirty="0"/>
                        <a:t>MAE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0.678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0.675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0.709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0.676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616739"/>
                  </a:ext>
                </a:extLst>
              </a:tr>
              <a:tr h="697136">
                <a:tc>
                  <a:txBody>
                    <a:bodyPr/>
                    <a:lstStyle/>
                    <a:p>
                      <a:r>
                        <a:rPr lang="en-IN" dirty="0"/>
                        <a:t>R-Squared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0.416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0.407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39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276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5D89-2DBD-623B-34F8-1452B1FF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5" y="2744164"/>
            <a:ext cx="3570142" cy="18145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encountered with the dataset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6AC51BF-19E3-FFCC-E765-9B83E737D4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0E2584-908A-3596-8FB6-9013DB7B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94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xclamation mark on a yellow background">
            <a:extLst>
              <a:ext uri="{FF2B5EF4-FFF2-40B4-BE49-F238E27FC236}">
                <a16:creationId xmlns:a16="http://schemas.microsoft.com/office/drawing/2014/main" id="{EE80D704-593C-B408-89EC-86D038762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6"/>
          <a:stretch/>
        </p:blipFill>
        <p:spPr>
          <a:xfrm>
            <a:off x="5932170" y="10"/>
            <a:ext cx="6259828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B11331-2D08-0974-0182-49AB075A8736}"/>
              </a:ext>
            </a:extLst>
          </p:cNvPr>
          <p:cNvSpPr txBox="1"/>
          <p:nvPr/>
        </p:nvSpPr>
        <p:spPr>
          <a:xfrm>
            <a:off x="320040" y="400050"/>
            <a:ext cx="5440680" cy="617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facilities available at each location vary significantly, with a notable disparity in the number of amenities provided.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limited range of options makes it difficult to meet the diverse demands and preferences of individuals seeking these facilities.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variables provided do not offer sufficient information to assess the impact on demand distribution. 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reach a definitive conclusion, additional analysis and careful consideration of relevant features are necessary like demand per facility, seating availability etc.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207541-A0E5-DC26-D36D-1969A5CC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A33CB2A-1702-4C1D-9CC4-8D472D39F19E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19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4989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06509-6A0A-8262-47FC-0F666554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2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72F9D4-3F6A-D88B-80EC-8EECBA71D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EE14B8-9328-2E0E-DF84-EF95174801A0}"/>
              </a:ext>
            </a:extLst>
          </p:cNvPr>
          <p:cNvSpPr txBox="1">
            <a:spLocks/>
          </p:cNvSpPr>
          <p:nvPr/>
        </p:nvSpPr>
        <p:spPr>
          <a:xfrm>
            <a:off x="6657715" y="2252869"/>
            <a:ext cx="4675886" cy="718047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B7ABE1-A9B2-A4FA-A6CB-98D02AB00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17D100-F185-37A1-3A30-844400FCC8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29" r="15570" b="-2"/>
          <a:stretch/>
        </p:blipFill>
        <p:spPr>
          <a:xfrm>
            <a:off x="505418" y="4398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9" name="!!plus graphic">
            <a:extLst>
              <a:ext uri="{FF2B5EF4-FFF2-40B4-BE49-F238E27FC236}">
                <a16:creationId xmlns:a16="http://schemas.microsoft.com/office/drawing/2014/main" id="{712708D8-1072-A623-F0A3-F188D4842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!!circle graphic">
            <a:extLst>
              <a:ext uri="{FF2B5EF4-FFF2-40B4-BE49-F238E27FC236}">
                <a16:creationId xmlns:a16="http://schemas.microsoft.com/office/drawing/2014/main" id="{E793F3AB-D414-C4BC-83AF-AD9D9BCD1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26E9FDF-4F41-0E6E-E522-158D4F614E92}"/>
              </a:ext>
            </a:extLst>
          </p:cNvPr>
          <p:cNvSpPr txBox="1">
            <a:spLocks/>
          </p:cNvSpPr>
          <p:nvPr/>
        </p:nvSpPr>
        <p:spPr>
          <a:xfrm>
            <a:off x="6657715" y="3056737"/>
            <a:ext cx="4675886" cy="1660695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Facilities allow multiple bookings per day. If Parks and Rec adjusted to allow only one booking per day, would demand be able to spread across the multiple facilities?</a:t>
            </a:r>
          </a:p>
          <a:p>
            <a:endParaRPr lang="en-IN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!!dot graphic">
            <a:extLst>
              <a:ext uri="{FF2B5EF4-FFF2-40B4-BE49-F238E27FC236}">
                <a16:creationId xmlns:a16="http://schemas.microsoft.com/office/drawing/2014/main" id="{6665F981-D5B1-BD93-4C31-0C21C7D9E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3" name="!!Straight Connector">
            <a:extLst>
              <a:ext uri="{FF2B5EF4-FFF2-40B4-BE49-F238E27FC236}">
                <a16:creationId xmlns:a16="http://schemas.microsoft.com/office/drawing/2014/main" id="{F47A2820-0BF1-900F-26FF-484719768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A8C160C-46AA-75E8-3FDD-F2F42BB17AA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F147F3-F4BF-2C46-AC54-645A1178D8F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58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6A64-B0CF-8B82-E03E-A20791BE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Distribution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65144B-3814-9120-439D-D9BDF6DCBE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7377BE-1B1A-C7D5-147E-1981EB37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85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C28A69-9B26-45AC-AFF7-719A7A50A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3"/>
          <a:stretch/>
        </p:blipFill>
        <p:spPr bwMode="auto">
          <a:xfrm>
            <a:off x="20" y="-1"/>
            <a:ext cx="668843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83398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55" y="2285541"/>
            <a:ext cx="457200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5654" y="2684095"/>
            <a:ext cx="4646295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4EA91D-603A-D363-2F94-0FF6AF69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D0A833-67A5-F5A6-6142-AA62A875C33F}"/>
              </a:ext>
            </a:extLst>
          </p:cNvPr>
          <p:cNvSpPr/>
          <p:nvPr/>
        </p:nvSpPr>
        <p:spPr>
          <a:xfrm>
            <a:off x="1341561" y="2967335"/>
            <a:ext cx="950888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9600" b="1" dirty="0">
                <a:ln/>
                <a:solidFill>
                  <a:schemeClr val="accent4"/>
                </a:solidFill>
                <a:effectLst>
                  <a:outerShdw blurRad="50800" dist="50800" dir="5400000" algn="ctr" rotWithShape="0">
                    <a:schemeClr val="bg2">
                      <a:lumMod val="75000"/>
                    </a:schemeClr>
                  </a:outerShdw>
                </a:effectLst>
                <a:latin typeface="Rockwell" panose="02060603020205020403" pitchFamily="18" charset="0"/>
              </a:rPr>
              <a:t>THANK  YOU..!!</a:t>
            </a:r>
          </a:p>
        </p:txBody>
      </p:sp>
      <p:pic>
        <p:nvPicPr>
          <p:cNvPr id="1026" name="Picture 2" descr="Free Yellow Smiley Face, Download Free Yellow Smiley Face png images, Free  ClipArts on Clipart Library">
            <a:extLst>
              <a:ext uri="{FF2B5EF4-FFF2-40B4-BE49-F238E27FC236}">
                <a16:creationId xmlns:a16="http://schemas.microsoft.com/office/drawing/2014/main" id="{FB154A04-BCA9-6558-A30A-B1B15BA40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164" y="4712110"/>
            <a:ext cx="1829414" cy="182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E3E3D6-2E30-A47C-A716-55B7446A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8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24">
            <a:extLst>
              <a:ext uri="{FF2B5EF4-FFF2-40B4-BE49-F238E27FC236}">
                <a16:creationId xmlns:a16="http://schemas.microsoft.com/office/drawing/2014/main" id="{F85E0883-9001-4D4E-9C91-E8D165DA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4AEEF45-F5C8-4322-9C98-33BB7A5A2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85E4386-A445-455A-91C4-16DE5DA9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10ED7-62C9-5C73-9FC0-3896469E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5A33CB2A-1702-4C1D-9CC4-8D472D39F19E}" type="slidenum">
              <a:rPr lang="en-US" sz="1900" b="1" kern="120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 b="1" kern="120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7B1BF6AD-6999-69BF-F13B-2EF81CD9BE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098319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6FC7798-B17A-8545-18D8-5FB50FA4CA97}"/>
              </a:ext>
            </a:extLst>
          </p:cNvPr>
          <p:cNvSpPr txBox="1"/>
          <p:nvPr/>
        </p:nvSpPr>
        <p:spPr>
          <a:xfrm>
            <a:off x="1853638" y="2736500"/>
            <a:ext cx="21269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the problem is important? </a:t>
            </a:r>
          </a:p>
        </p:txBody>
      </p:sp>
    </p:spTree>
    <p:extLst>
      <p:ext uri="{BB962C8B-B14F-4D97-AF65-F5344CB8AC3E}">
        <p14:creationId xmlns:p14="http://schemas.microsoft.com/office/powerpoint/2010/main" val="46387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5BF7DCCC-95A4-816F-AE7D-884C96DC4D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325" r="30447" b="-1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5A2080-64E4-C8AF-BB03-20521BDA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5A33CB2A-1702-4C1D-9CC4-8D472D39F19E}" type="slidenum">
              <a:rPr lang="en-US" smtClean="0"/>
              <a:pPr defTabSz="457200"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19" name="TextBox 2">
            <a:extLst>
              <a:ext uri="{FF2B5EF4-FFF2-40B4-BE49-F238E27FC236}">
                <a16:creationId xmlns:a16="http://schemas.microsoft.com/office/drawing/2014/main" id="{22D8A872-28F2-A500-031F-C458A61678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419221"/>
              </p:ext>
            </p:extLst>
          </p:nvPr>
        </p:nvGraphicFramePr>
        <p:xfrm>
          <a:off x="631834" y="1627906"/>
          <a:ext cx="6372851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6DE9C2A-B049-9889-0751-0F3D72CB760F}"/>
              </a:ext>
            </a:extLst>
          </p:cNvPr>
          <p:cNvSpPr txBox="1"/>
          <p:nvPr/>
        </p:nvSpPr>
        <p:spPr>
          <a:xfrm>
            <a:off x="1817370" y="617220"/>
            <a:ext cx="4646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224850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0883-9001-4D4E-9C91-E8D165DA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4AEEF45-F5C8-4322-9C98-33BB7A5A2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85E4386-A445-455A-91C4-16DE5DA9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96EAE45-4A7F-4104-BDC2-49728B6C4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0">
            <a:extLst>
              <a:ext uri="{FF2B5EF4-FFF2-40B4-BE49-F238E27FC236}">
                <a16:creationId xmlns:a16="http://schemas.microsoft.com/office/drawing/2014/main" id="{57C42483-9FB4-4C1A-B319-1B129FD65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5" name="Oval 21">
              <a:extLst>
                <a:ext uri="{FF2B5EF4-FFF2-40B4-BE49-F238E27FC236}">
                  <a16:creationId xmlns:a16="http://schemas.microsoft.com/office/drawing/2014/main" id="{4F43D295-4374-4195-98CF-40620F291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156E1A-DF2F-43D2-B94E-E62A14ACB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B943F2-50FB-EA4C-0EE2-6AE124F7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5A33CB2A-1702-4C1D-9CC4-8D472D39F19E}" type="slidenum">
              <a:rPr lang="en-US" b="1" kern="120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5</a:t>
            </a:fld>
            <a:endParaRPr lang="en-US" b="1" kern="1200" dirty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  <p:graphicFrame>
        <p:nvGraphicFramePr>
          <p:cNvPr id="10" name="TextBox 3">
            <a:extLst>
              <a:ext uri="{FF2B5EF4-FFF2-40B4-BE49-F238E27FC236}">
                <a16:creationId xmlns:a16="http://schemas.microsoft.com/office/drawing/2014/main" id="{376590EF-60DD-A967-AFC5-DC7B90D3CB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2250999"/>
              </p:ext>
            </p:extLst>
          </p:nvPr>
        </p:nvGraphicFramePr>
        <p:xfrm>
          <a:off x="1077468" y="643467"/>
          <a:ext cx="10353450" cy="5322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C0FA64-6F8A-A658-6052-260167B927A5}"/>
              </a:ext>
            </a:extLst>
          </p:cNvPr>
          <p:cNvSpPr txBox="1"/>
          <p:nvPr/>
        </p:nvSpPr>
        <p:spPr>
          <a:xfrm>
            <a:off x="1623060" y="643466"/>
            <a:ext cx="924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the proposed method is suitable for the current case?</a:t>
            </a:r>
          </a:p>
        </p:txBody>
      </p:sp>
    </p:spTree>
    <p:extLst>
      <p:ext uri="{BB962C8B-B14F-4D97-AF65-F5344CB8AC3E}">
        <p14:creationId xmlns:p14="http://schemas.microsoft.com/office/powerpoint/2010/main" val="151704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1E65D03-26FB-8326-14E8-70C5203FE9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50" r="26455"/>
          <a:stretch/>
        </p:blipFill>
        <p:spPr>
          <a:xfrm>
            <a:off x="1" y="10"/>
            <a:ext cx="3677263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33B96F-8459-4EE0-3DA3-F29D314F889B}"/>
              </a:ext>
            </a:extLst>
          </p:cNvPr>
          <p:cNvSpPr txBox="1"/>
          <p:nvPr/>
        </p:nvSpPr>
        <p:spPr>
          <a:xfrm>
            <a:off x="3851911" y="200312"/>
            <a:ext cx="7691158" cy="800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Models for the Proposed Methods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Multiple Regression: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y = β₀ + β₁x₁ + β₂x₂ + ... + βₙxₙ + ε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Tree: Top-down from a root node and involves partitioning the data into subsets that contain instances with similar values (homogeneous)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 The results of decision trees are aggregated at the end of the process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v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Boosting: The results of each decision tree along the way to calculate result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792236-6579-8B1E-0C68-E39FCE50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5A33CB2A-1702-4C1D-9CC4-8D472D39F19E}" type="slidenum">
              <a:rPr lang="en-US" smtClean="0"/>
              <a:pPr defTabSz="457200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9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6F36-864B-102D-9A32-F73A171B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182" y="1161288"/>
            <a:ext cx="3602736" cy="1603427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32EDD1-00F7-035C-CC5A-7C5F9F1BB2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3519" y="423081"/>
          <a:ext cx="6501793" cy="5767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6706A53-C1B6-B33D-02AA-F28D56658788}"/>
              </a:ext>
            </a:extLst>
          </p:cNvPr>
          <p:cNvSpPr txBox="1"/>
          <p:nvPr/>
        </p:nvSpPr>
        <p:spPr>
          <a:xfrm>
            <a:off x="386689" y="2410508"/>
            <a:ext cx="4432200" cy="321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consists of a total of 69 files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PDF: 59 Files consisting of yearly based facility calendar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XLS worksheet-10 Files consisting of yearly data of all locations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3A1A3-E65D-D3E8-3B36-87D42210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0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E31D87-892B-7D47-6C8A-0FBA737AD702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Variables Used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F031A1-71BD-AB53-7E42-A347B91FF1C7}"/>
              </a:ext>
            </a:extLst>
          </p:cNvPr>
          <p:cNvGraphicFramePr>
            <a:graphicFrameLocks noGrp="1"/>
          </p:cNvGraphicFramePr>
          <p:nvPr/>
        </p:nvGraphicFramePr>
        <p:xfrm>
          <a:off x="4183925" y="961812"/>
          <a:ext cx="6897550" cy="49309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01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2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554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9037" marR="69037" marT="34519" marB="345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002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Facility Class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There are a total of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17 classes provided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Each class has one or more facilities under it.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037" marR="69037" marT="34519" marB="345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55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Facility Location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 building locations 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LPRD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037" marR="69037" marT="34519" marB="345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55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Facility Code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Assigned code for each Facility in the buildings</a:t>
                      </a:r>
                    </a:p>
                  </a:txBody>
                  <a:tcPr marL="69037" marR="69037" marT="34519" marB="345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55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Facility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of Facility booked for various events</a:t>
                      </a:r>
                    </a:p>
                  </a:txBody>
                  <a:tcPr marL="69037" marR="69037" marT="34519" marB="345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002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of the reservation(Firm, Hold, Internal,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Tentative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9037" marR="69037" marT="34519" marB="345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3002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Reservation type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Reservation type is a variable used to describe the </a:t>
                      </a:r>
                      <a:r>
                        <a:rPr lang="en-US" sz="15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booking it is. (Facility or Activity)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037" marR="69037" marT="34519" marB="3451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55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 Time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</a:t>
                      </a:r>
                      <a:r>
                        <a:rPr lang="en-US" sz="15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time of the event.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037" marR="69037" marT="34519" marB="3451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55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Time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time of the event.</a:t>
                      </a:r>
                    </a:p>
                  </a:txBody>
                  <a:tcPr marL="69037" marR="69037" marT="34519" marB="3451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55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 Date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 of the event.</a:t>
                      </a:r>
                    </a:p>
                  </a:txBody>
                  <a:tcPr marL="69037" marR="69037" marT="34519" marB="3451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55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 of the event.</a:t>
                      </a:r>
                    </a:p>
                  </a:txBody>
                  <a:tcPr marL="69037" marR="69037" marT="34519" marB="3451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355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 Count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Numerical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people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attending the event.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037" marR="69037" marT="34519" marB="34519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0D2FC-B5CB-0D37-7E08-FCA13283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B0E20-4428-B2DC-397E-5DBEF093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C62F66-831B-79B6-933D-F1FAF7732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125" y="6382081"/>
            <a:ext cx="457200" cy="531012"/>
            <a:chOff x="11361456" y="6195813"/>
            <a:chExt cx="548640" cy="548640"/>
          </a:xfrm>
        </p:grpSpPr>
        <p:sp>
          <p:nvSpPr>
            <p:cNvPr id="4" name="Oval 11">
              <a:extLst>
                <a:ext uri="{FF2B5EF4-FFF2-40B4-BE49-F238E27FC236}">
                  <a16:creationId xmlns:a16="http://schemas.microsoft.com/office/drawing/2014/main" id="{FECA8CD0-44B6-C84F-08BB-FA4619BE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" name="Oval 12">
              <a:extLst>
                <a:ext uri="{FF2B5EF4-FFF2-40B4-BE49-F238E27FC236}">
                  <a16:creationId xmlns:a16="http://schemas.microsoft.com/office/drawing/2014/main" id="{CFE541CD-0083-FBE6-9707-A6F5CE520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AC7F9641-D283-B715-44B7-AD4F46E07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2400"/>
            <a:ext cx="12192000" cy="7965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FF6998D-B229-5022-CC06-0EF63D5593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78425" b="46788"/>
          <a:stretch/>
        </p:blipFill>
        <p:spPr>
          <a:xfrm>
            <a:off x="8987790" y="657623"/>
            <a:ext cx="1626133" cy="30456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859014-0395-368D-1103-7E70E8D01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6904" y="3989859"/>
            <a:ext cx="10222992" cy="93709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50F979-8082-7EFF-7828-B43B55634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6904" y="4133973"/>
            <a:ext cx="10222992" cy="2413868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FAFB4DAC-769A-0664-E9B2-6E92F4B192FF}"/>
              </a:ext>
            </a:extLst>
          </p:cNvPr>
          <p:cNvSpPr txBox="1">
            <a:spLocks/>
          </p:cNvSpPr>
          <p:nvPr/>
        </p:nvSpPr>
        <p:spPr>
          <a:xfrm>
            <a:off x="1437856" y="4314431"/>
            <a:ext cx="4543683" cy="2052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DATA</a:t>
            </a:r>
            <a:br>
              <a:rPr lang="en-US"/>
            </a:br>
            <a:r>
              <a:rPr lang="en-US"/>
              <a:t>PRE-PROCESSING</a:t>
            </a:r>
            <a:endParaRPr lang="en-US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9251977-97E3-7BCF-3A40-F2135CCD68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6902" y="589043"/>
            <a:ext cx="7485128" cy="32842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B03133-E135-CA4D-FFBA-49852B7D2204}"/>
              </a:ext>
            </a:extLst>
          </p:cNvPr>
          <p:cNvSpPr txBox="1"/>
          <p:nvPr/>
        </p:nvSpPr>
        <p:spPr>
          <a:xfrm>
            <a:off x="6370320" y="4202553"/>
            <a:ext cx="4699221" cy="2271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0005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Size of Data set provided in Excel on yearly basis: [123649 rows x 11 columns]</a:t>
            </a:r>
          </a:p>
          <a:p>
            <a:pPr marL="857250" lvl="1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2013- [8012 Rows x 11 Columns]</a:t>
            </a:r>
          </a:p>
          <a:p>
            <a:pPr marL="857250" lvl="1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2014- [10632 Rows x 11 Columns]</a:t>
            </a:r>
          </a:p>
          <a:p>
            <a:pPr marL="857250" lvl="1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2015- [13111 Rows x 11 Columns]</a:t>
            </a:r>
          </a:p>
          <a:p>
            <a:pPr marL="857250" lvl="1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2016- [14459 Rows x 11 Columns]</a:t>
            </a:r>
          </a:p>
          <a:p>
            <a:pPr marL="857250" lvl="1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2017- [15897 Rows x 11 Columns]</a:t>
            </a:r>
          </a:p>
          <a:p>
            <a:pPr marL="857250" lvl="1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2018- [15536 Rows x 11 Columns]</a:t>
            </a:r>
          </a:p>
          <a:p>
            <a:pPr marL="857250" lvl="1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2019- [15319 Rows x 11 Columns]</a:t>
            </a:r>
          </a:p>
          <a:p>
            <a:pPr marL="857250" lvl="1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2020- [8380 Rows x 11 Columns]</a:t>
            </a:r>
          </a:p>
          <a:p>
            <a:pPr marL="857250" lvl="1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2021- [9418 Rows x 11 Columns]</a:t>
            </a:r>
          </a:p>
          <a:p>
            <a:pPr marL="857250" lvl="1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2022- [12885 Rows x 11 Columns]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882C33-3177-BE0C-F851-708B395B3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6904" y="6281070"/>
            <a:ext cx="10222992" cy="93709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189020-2896-B32C-5442-7B032CD0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125" y="6382081"/>
            <a:ext cx="457200" cy="531012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435070-4758-56D9-9F8D-579D48A24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83318" y="6411274"/>
            <a:ext cx="398813" cy="463201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BF3CDABF-36DD-95B2-E86C-C9FCC0DFEFA3}"/>
              </a:ext>
            </a:extLst>
          </p:cNvPr>
          <p:cNvSpPr txBox="1">
            <a:spLocks/>
          </p:cNvSpPr>
          <p:nvPr/>
        </p:nvSpPr>
        <p:spPr>
          <a:xfrm>
            <a:off x="11463528" y="6425184"/>
            <a:ext cx="640080" cy="424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F147F3-F4BF-2C46-AC54-645A1178D8F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6482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24044</TotalTime>
  <Words>1062</Words>
  <Application>Microsoft Office PowerPoint</Application>
  <PresentationFormat>Widescreen</PresentationFormat>
  <Paragraphs>197</Paragraphs>
  <Slides>22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Copperplate Gothic Bold</vt:lpstr>
      <vt:lpstr>Rockwell</vt:lpstr>
      <vt:lpstr>Rockwell Condensed</vt:lpstr>
      <vt:lpstr>Rockwell Extra Bold</vt:lpstr>
      <vt:lpstr>Times New Roman</vt:lpstr>
      <vt:lpstr>Wingdings</vt:lpstr>
      <vt:lpstr>Office Theme</vt:lpstr>
      <vt:lpstr>Wood Type</vt:lpstr>
      <vt:lpstr>Parks and Recreation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 Description  </vt:lpstr>
      <vt:lpstr>PowerPoint Presentation</vt:lpstr>
      <vt:lpstr>PowerPoint Presentation</vt:lpstr>
      <vt:lpstr>Facility Calendar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encountered with the dataset</vt:lpstr>
      <vt:lpstr>PowerPoint Presentation</vt:lpstr>
      <vt:lpstr>Tasks Distribution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Wilson, Caleb</dc:creator>
  <cp:lastModifiedBy>Majeti, Eswar Hemant</cp:lastModifiedBy>
  <cp:revision>276</cp:revision>
  <dcterms:created xsi:type="dcterms:W3CDTF">2018-06-18T13:40:31Z</dcterms:created>
  <dcterms:modified xsi:type="dcterms:W3CDTF">2024-04-03T12:17:35Z</dcterms:modified>
</cp:coreProperties>
</file>