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 id="2147483666" r:id="rId2"/>
    <p:sldMasterId id="2147483696" r:id="rId3"/>
    <p:sldMasterId id="2147483708" r:id="rId4"/>
  </p:sldMasterIdLst>
  <p:notesMasterIdLst>
    <p:notesMasterId r:id="rId30"/>
  </p:notesMasterIdLst>
  <p:handoutMasterIdLst>
    <p:handoutMasterId r:id="rId31"/>
  </p:handoutMasterIdLst>
  <p:sldIdLst>
    <p:sldId id="256" r:id="rId5"/>
    <p:sldId id="399" r:id="rId6"/>
    <p:sldId id="278" r:id="rId7"/>
    <p:sldId id="422" r:id="rId8"/>
    <p:sldId id="401" r:id="rId9"/>
    <p:sldId id="402" r:id="rId10"/>
    <p:sldId id="430" r:id="rId11"/>
    <p:sldId id="435" r:id="rId12"/>
    <p:sldId id="439" r:id="rId13"/>
    <p:sldId id="436" r:id="rId14"/>
    <p:sldId id="290" r:id="rId15"/>
    <p:sldId id="291" r:id="rId16"/>
    <p:sldId id="299" r:id="rId17"/>
    <p:sldId id="292" r:id="rId18"/>
    <p:sldId id="440" r:id="rId19"/>
    <p:sldId id="298" r:id="rId20"/>
    <p:sldId id="428" r:id="rId21"/>
    <p:sldId id="437" r:id="rId22"/>
    <p:sldId id="429" r:id="rId23"/>
    <p:sldId id="423" r:id="rId24"/>
    <p:sldId id="438" r:id="rId25"/>
    <p:sldId id="407" r:id="rId26"/>
    <p:sldId id="418" r:id="rId27"/>
    <p:sldId id="385" r:id="rId28"/>
    <p:sldId id="39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0A0CB0-1524-47CB-8684-9595A87772C1}">
          <p14:sldIdLst>
            <p14:sldId id="256"/>
            <p14:sldId id="399"/>
          </p14:sldIdLst>
        </p14:section>
        <p14:section name="Untitled Section" id="{14DAA81D-FD96-459E-B5C1-D6A79868293E}">
          <p14:sldIdLst>
            <p14:sldId id="278"/>
            <p14:sldId id="422"/>
            <p14:sldId id="401"/>
            <p14:sldId id="402"/>
            <p14:sldId id="430"/>
            <p14:sldId id="435"/>
            <p14:sldId id="439"/>
            <p14:sldId id="436"/>
            <p14:sldId id="290"/>
            <p14:sldId id="291"/>
            <p14:sldId id="299"/>
            <p14:sldId id="292"/>
            <p14:sldId id="440"/>
            <p14:sldId id="298"/>
            <p14:sldId id="428"/>
            <p14:sldId id="437"/>
            <p14:sldId id="429"/>
            <p14:sldId id="423"/>
            <p14:sldId id="438"/>
            <p14:sldId id="407"/>
            <p14:sldId id="418"/>
            <p14:sldId id="385"/>
            <p14:sldId id="39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6444"/>
  </p:normalViewPr>
  <p:slideViewPr>
    <p:cSldViewPr snapToGrid="0" snapToObjects="1">
      <p:cViewPr varScale="1">
        <p:scale>
          <a:sx n="72" d="100"/>
          <a:sy n="72" d="100"/>
        </p:scale>
        <p:origin x="660" y="66"/>
      </p:cViewPr>
      <p:guideLst>
        <p:guide orient="horz" pos="2160"/>
        <p:guide pos="3840"/>
      </p:guideLst>
    </p:cSldViewPr>
  </p:slideViewPr>
  <p:outlineViewPr>
    <p:cViewPr>
      <p:scale>
        <a:sx n="33" d="100"/>
        <a:sy n="33" d="100"/>
      </p:scale>
      <p:origin x="0" y="-848"/>
    </p:cViewPr>
  </p:outlineViewPr>
  <p:notesTextViewPr>
    <p:cViewPr>
      <p:scale>
        <a:sx n="1" d="1"/>
        <a:sy n="1" d="1"/>
      </p:scale>
      <p:origin x="0" y="0"/>
    </p:cViewPr>
  </p:notesTextViewPr>
  <p:notesViewPr>
    <p:cSldViewPr snapToGrid="0" snapToObjects="1">
      <p:cViewPr varScale="1">
        <p:scale>
          <a:sx n="79" d="100"/>
          <a:sy n="79" d="100"/>
        </p:scale>
        <p:origin x="3528"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ata5.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6.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6.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196F86-4128-4BF9-A121-8A7DAC27FA25}"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420782C2-A2EF-496F-8B9C-72152BEF9E7D}">
      <dgm:prSet custT="1"/>
      <dgm:spPr/>
      <dgm:t>
        <a:bodyPr/>
        <a:lstStyle/>
        <a:p>
          <a:r>
            <a:rPr lang="en-IN" sz="4000" dirty="0">
              <a:latin typeface="Times New Roman" panose="02020603050405020304" pitchFamily="18" charset="0"/>
              <a:cs typeface="Times New Roman" panose="02020603050405020304" pitchFamily="18" charset="0"/>
            </a:rPr>
            <a:t>The Data provided consists of Facility calendar form the year 2013 to 2022.</a:t>
          </a:r>
          <a:endParaRPr lang="en-US" sz="4000" dirty="0">
            <a:latin typeface="Times New Roman" panose="02020603050405020304" pitchFamily="18" charset="0"/>
            <a:cs typeface="Times New Roman" panose="02020603050405020304" pitchFamily="18" charset="0"/>
          </a:endParaRPr>
        </a:p>
      </dgm:t>
    </dgm:pt>
    <dgm:pt modelId="{5E1B3E9D-5A81-407D-8378-728B420D8B13}" type="parTrans" cxnId="{FE1DBCB3-1CF7-4696-89FC-5D48411523A3}">
      <dgm:prSet/>
      <dgm:spPr/>
      <dgm:t>
        <a:bodyPr/>
        <a:lstStyle/>
        <a:p>
          <a:endParaRPr lang="en-US"/>
        </a:p>
      </dgm:t>
    </dgm:pt>
    <dgm:pt modelId="{07E9C82F-9387-4785-8062-474C5D26B011}" type="sibTrans" cxnId="{FE1DBCB3-1CF7-4696-89FC-5D48411523A3}">
      <dgm:prSet/>
      <dgm:spPr/>
      <dgm:t>
        <a:bodyPr/>
        <a:lstStyle/>
        <a:p>
          <a:endParaRPr lang="en-US"/>
        </a:p>
      </dgm:t>
    </dgm:pt>
    <dgm:pt modelId="{A168ABD4-EAB2-4BDA-A6E0-8EBDB5B4453D}">
      <dgm:prSet custT="1"/>
      <dgm:spPr/>
      <dgm:t>
        <a:bodyPr/>
        <a:lstStyle/>
        <a:p>
          <a:r>
            <a:rPr lang="en-IN" sz="4000" dirty="0">
              <a:latin typeface="Times New Roman" panose="02020603050405020304" pitchFamily="18" charset="0"/>
              <a:cs typeface="Times New Roman" panose="02020603050405020304" pitchFamily="18" charset="0"/>
            </a:rPr>
            <a:t>There are 6 Facilities:</a:t>
          </a:r>
          <a:endParaRPr lang="en-US" sz="4000" dirty="0">
            <a:latin typeface="Times New Roman" panose="02020603050405020304" pitchFamily="18" charset="0"/>
            <a:cs typeface="Times New Roman" panose="02020603050405020304" pitchFamily="18" charset="0"/>
          </a:endParaRPr>
        </a:p>
      </dgm:t>
    </dgm:pt>
    <dgm:pt modelId="{2E935B1D-117F-4945-9B41-7EE8E470AA60}" type="parTrans" cxnId="{89E46F17-D9B1-4FE6-926D-3286A4C317E3}">
      <dgm:prSet/>
      <dgm:spPr/>
      <dgm:t>
        <a:bodyPr/>
        <a:lstStyle/>
        <a:p>
          <a:endParaRPr lang="en-US"/>
        </a:p>
      </dgm:t>
    </dgm:pt>
    <dgm:pt modelId="{E5F64373-DF92-4CC4-BD59-1A0D3749E681}" type="sibTrans" cxnId="{89E46F17-D9B1-4FE6-926D-3286A4C317E3}">
      <dgm:prSet/>
      <dgm:spPr/>
      <dgm:t>
        <a:bodyPr/>
        <a:lstStyle/>
        <a:p>
          <a:endParaRPr lang="en-US"/>
        </a:p>
      </dgm:t>
    </dgm:pt>
    <dgm:pt modelId="{262A102A-E5A2-4E0F-B5BC-40EC96123F96}">
      <dgm:prSet custT="1"/>
      <dgm:spPr/>
      <dgm:t>
        <a:bodyPr/>
        <a:lstStyle/>
        <a:p>
          <a:r>
            <a:rPr lang="en-IN" sz="1000" dirty="0" err="1">
              <a:latin typeface="Times New Roman" panose="02020603050405020304" pitchFamily="18" charset="0"/>
              <a:cs typeface="Times New Roman" panose="02020603050405020304" pitchFamily="18" charset="0"/>
            </a:rPr>
            <a:t>Stephen_Mason_Carnegie</a:t>
          </a:r>
          <a:endParaRPr lang="en-US" sz="1000" dirty="0">
            <a:latin typeface="Times New Roman" panose="02020603050405020304" pitchFamily="18" charset="0"/>
            <a:cs typeface="Times New Roman" panose="02020603050405020304" pitchFamily="18" charset="0"/>
          </a:endParaRPr>
        </a:p>
      </dgm:t>
    </dgm:pt>
    <dgm:pt modelId="{3A8FCD3C-5F1E-4AB9-8405-FC99DBD1A251}" type="parTrans" cxnId="{D4C3E1E2-CBB1-4938-8C12-C2176AF4FE71}">
      <dgm:prSet/>
      <dgm:spPr/>
      <dgm:t>
        <a:bodyPr/>
        <a:lstStyle/>
        <a:p>
          <a:endParaRPr lang="en-US"/>
        </a:p>
      </dgm:t>
    </dgm:pt>
    <dgm:pt modelId="{87E99D15-C9F1-4927-BB30-EF062C46312B}" type="sibTrans" cxnId="{D4C3E1E2-CBB1-4938-8C12-C2176AF4FE71}">
      <dgm:prSet/>
      <dgm:spPr/>
      <dgm:t>
        <a:bodyPr/>
        <a:lstStyle/>
        <a:p>
          <a:endParaRPr lang="en-US"/>
        </a:p>
      </dgm:t>
    </dgm:pt>
    <dgm:pt modelId="{A4F26D33-35AD-406A-B6BB-8A97FD996E08}">
      <dgm:prSet custT="1"/>
      <dgm:spPr/>
      <dgm:t>
        <a:bodyPr/>
        <a:lstStyle/>
        <a:p>
          <a:r>
            <a:rPr lang="en-IN" sz="1000" dirty="0" err="1">
              <a:latin typeface="Times New Roman" panose="02020603050405020304" pitchFamily="18" charset="0"/>
              <a:cs typeface="Times New Roman" panose="02020603050405020304" pitchFamily="18" charset="0"/>
            </a:rPr>
            <a:t>Stephen_Mason_CB</a:t>
          </a:r>
          <a:endParaRPr lang="en-US" sz="1000" dirty="0">
            <a:latin typeface="Times New Roman" panose="02020603050405020304" pitchFamily="18" charset="0"/>
            <a:cs typeface="Times New Roman" panose="02020603050405020304" pitchFamily="18" charset="0"/>
          </a:endParaRPr>
        </a:p>
      </dgm:t>
    </dgm:pt>
    <dgm:pt modelId="{AF929388-F8A7-4990-9D5F-F49145C2D797}" type="parTrans" cxnId="{4DB304E2-891E-468B-923C-508E083590D7}">
      <dgm:prSet/>
      <dgm:spPr/>
      <dgm:t>
        <a:bodyPr/>
        <a:lstStyle/>
        <a:p>
          <a:endParaRPr lang="en-US"/>
        </a:p>
      </dgm:t>
    </dgm:pt>
    <dgm:pt modelId="{E2960A6E-10B5-4AA6-85AE-882894F2C623}" type="sibTrans" cxnId="{4DB304E2-891E-468B-923C-508E083590D7}">
      <dgm:prSet/>
      <dgm:spPr/>
      <dgm:t>
        <a:bodyPr/>
        <a:lstStyle/>
        <a:p>
          <a:endParaRPr lang="en-US"/>
        </a:p>
      </dgm:t>
    </dgm:pt>
    <dgm:pt modelId="{C8B12C8C-F99C-472B-82BB-27D413463739}">
      <dgm:prSet custT="1"/>
      <dgm:spPr/>
      <dgm:t>
        <a:bodyPr/>
        <a:lstStyle/>
        <a:p>
          <a:r>
            <a:rPr lang="en-IN" sz="1000">
              <a:latin typeface="Times New Roman" panose="02020603050405020304" pitchFamily="18" charset="0"/>
              <a:cs typeface="Times New Roman" panose="02020603050405020304" pitchFamily="18" charset="0"/>
            </a:rPr>
            <a:t>Stephen_Mason_ELC</a:t>
          </a:r>
          <a:endParaRPr lang="en-US" sz="1000">
            <a:latin typeface="Times New Roman" panose="02020603050405020304" pitchFamily="18" charset="0"/>
            <a:cs typeface="Times New Roman" panose="02020603050405020304" pitchFamily="18" charset="0"/>
          </a:endParaRPr>
        </a:p>
      </dgm:t>
    </dgm:pt>
    <dgm:pt modelId="{3A870401-A98B-4FD3-AF4F-3E1FDD414E58}" type="parTrans" cxnId="{AF2ADD2D-C482-498C-B8C4-51AEFE3899D8}">
      <dgm:prSet/>
      <dgm:spPr/>
      <dgm:t>
        <a:bodyPr/>
        <a:lstStyle/>
        <a:p>
          <a:endParaRPr lang="en-US"/>
        </a:p>
      </dgm:t>
    </dgm:pt>
    <dgm:pt modelId="{9EE9DDF3-91ED-4E9D-89F4-7C94BFE099F1}" type="sibTrans" cxnId="{AF2ADD2D-C482-498C-B8C4-51AEFE3899D8}">
      <dgm:prSet/>
      <dgm:spPr/>
      <dgm:t>
        <a:bodyPr/>
        <a:lstStyle/>
        <a:p>
          <a:endParaRPr lang="en-US"/>
        </a:p>
      </dgm:t>
    </dgm:pt>
    <dgm:pt modelId="{583B9D73-203C-40F8-9AE0-707E1D70151A}">
      <dgm:prSet custT="1"/>
      <dgm:spPr/>
      <dgm:t>
        <a:bodyPr/>
        <a:lstStyle/>
        <a:p>
          <a:r>
            <a:rPr lang="en-IN" sz="1000">
              <a:latin typeface="Times New Roman" panose="02020603050405020304" pitchFamily="18" charset="0"/>
              <a:cs typeface="Times New Roman" panose="02020603050405020304" pitchFamily="18" charset="0"/>
            </a:rPr>
            <a:t>Stephen_Mason_HPC</a:t>
          </a:r>
          <a:endParaRPr lang="en-US" sz="1000">
            <a:latin typeface="Times New Roman" panose="02020603050405020304" pitchFamily="18" charset="0"/>
            <a:cs typeface="Times New Roman" panose="02020603050405020304" pitchFamily="18" charset="0"/>
          </a:endParaRPr>
        </a:p>
      </dgm:t>
    </dgm:pt>
    <dgm:pt modelId="{1D2286EA-0021-4540-9641-6278AC3E02F2}" type="parTrans" cxnId="{4BA7DF6B-002F-46C9-9DA3-996F24B6C2C7}">
      <dgm:prSet/>
      <dgm:spPr/>
      <dgm:t>
        <a:bodyPr/>
        <a:lstStyle/>
        <a:p>
          <a:endParaRPr lang="en-US"/>
        </a:p>
      </dgm:t>
    </dgm:pt>
    <dgm:pt modelId="{1786E265-C0BD-4D6A-B190-74D0780466EB}" type="sibTrans" cxnId="{4BA7DF6B-002F-46C9-9DA3-996F24B6C2C7}">
      <dgm:prSet/>
      <dgm:spPr/>
      <dgm:t>
        <a:bodyPr/>
        <a:lstStyle/>
        <a:p>
          <a:endParaRPr lang="en-US"/>
        </a:p>
      </dgm:t>
    </dgm:pt>
    <dgm:pt modelId="{727DD36D-38B0-4F2C-BAAA-A1345B73C8DE}">
      <dgm:prSet custT="1"/>
      <dgm:spPr/>
      <dgm:t>
        <a:bodyPr/>
        <a:lstStyle/>
        <a:p>
          <a:r>
            <a:rPr lang="en-IN" sz="1000">
              <a:latin typeface="Times New Roman" panose="02020603050405020304" pitchFamily="18" charset="0"/>
              <a:cs typeface="Times New Roman" panose="02020603050405020304" pitchFamily="18" charset="0"/>
            </a:rPr>
            <a:t>Stephen_Mason_SPL</a:t>
          </a:r>
          <a:endParaRPr lang="en-US" sz="1000">
            <a:latin typeface="Times New Roman" panose="02020603050405020304" pitchFamily="18" charset="0"/>
            <a:cs typeface="Times New Roman" panose="02020603050405020304" pitchFamily="18" charset="0"/>
          </a:endParaRPr>
        </a:p>
      </dgm:t>
    </dgm:pt>
    <dgm:pt modelId="{00DB73B9-0918-4B75-A3CC-C2E4657CBB06}" type="parTrans" cxnId="{36B17787-590B-4606-9556-BCD8A527D676}">
      <dgm:prSet/>
      <dgm:spPr/>
      <dgm:t>
        <a:bodyPr/>
        <a:lstStyle/>
        <a:p>
          <a:endParaRPr lang="en-US"/>
        </a:p>
      </dgm:t>
    </dgm:pt>
    <dgm:pt modelId="{263DD2FD-3324-4C32-AF47-AEA83921CB19}" type="sibTrans" cxnId="{36B17787-590B-4606-9556-BCD8A527D676}">
      <dgm:prSet/>
      <dgm:spPr/>
      <dgm:t>
        <a:bodyPr/>
        <a:lstStyle/>
        <a:p>
          <a:endParaRPr lang="en-US"/>
        </a:p>
      </dgm:t>
    </dgm:pt>
    <dgm:pt modelId="{D1F5D1CA-1107-48FC-AD4B-2945BA873493}">
      <dgm:prSet custT="1"/>
      <dgm:spPr/>
      <dgm:t>
        <a:bodyPr/>
        <a:lstStyle/>
        <a:p>
          <a:r>
            <a:rPr lang="en-IN" sz="1000">
              <a:latin typeface="Times New Roman" panose="02020603050405020304" pitchFamily="18" charset="0"/>
              <a:cs typeface="Times New Roman" panose="02020603050405020304" pitchFamily="18" charset="0"/>
            </a:rPr>
            <a:t>Stephen_Mason_UP Depot</a:t>
          </a:r>
          <a:endParaRPr lang="en-US" sz="1000">
            <a:latin typeface="Times New Roman" panose="02020603050405020304" pitchFamily="18" charset="0"/>
            <a:cs typeface="Times New Roman" panose="02020603050405020304" pitchFamily="18" charset="0"/>
          </a:endParaRPr>
        </a:p>
      </dgm:t>
    </dgm:pt>
    <dgm:pt modelId="{3F3B77F2-2459-4FB0-85FA-98597AA51626}" type="parTrans" cxnId="{E98ED987-9CB6-40F3-AD47-442C8B25C3F7}">
      <dgm:prSet/>
      <dgm:spPr/>
      <dgm:t>
        <a:bodyPr/>
        <a:lstStyle/>
        <a:p>
          <a:endParaRPr lang="en-US"/>
        </a:p>
      </dgm:t>
    </dgm:pt>
    <dgm:pt modelId="{1DBE6EE5-12FB-4282-BE84-CB89302F9B46}" type="sibTrans" cxnId="{E98ED987-9CB6-40F3-AD47-442C8B25C3F7}">
      <dgm:prSet/>
      <dgm:spPr/>
      <dgm:t>
        <a:bodyPr/>
        <a:lstStyle/>
        <a:p>
          <a:endParaRPr lang="en-US"/>
        </a:p>
      </dgm:t>
    </dgm:pt>
    <dgm:pt modelId="{E620DD87-1C4E-4132-8867-539D82A58A1C}" type="pres">
      <dgm:prSet presAssocID="{04196F86-4128-4BF9-A121-8A7DAC27FA25}" presName="Name0" presStyleCnt="0">
        <dgm:presLayoutVars>
          <dgm:dir/>
          <dgm:animLvl val="lvl"/>
          <dgm:resizeHandles val="exact"/>
        </dgm:presLayoutVars>
      </dgm:prSet>
      <dgm:spPr/>
    </dgm:pt>
    <dgm:pt modelId="{6D96F4E8-921C-4FED-BB3F-AA5C533A325B}" type="pres">
      <dgm:prSet presAssocID="{A168ABD4-EAB2-4BDA-A6E0-8EBDB5B4453D}" presName="boxAndChildren" presStyleCnt="0"/>
      <dgm:spPr/>
    </dgm:pt>
    <dgm:pt modelId="{AD988106-6D33-4ED0-833E-FD986D9DDF8E}" type="pres">
      <dgm:prSet presAssocID="{A168ABD4-EAB2-4BDA-A6E0-8EBDB5B4453D}" presName="parentTextBox" presStyleLbl="node1" presStyleIdx="0" presStyleCnt="2"/>
      <dgm:spPr/>
    </dgm:pt>
    <dgm:pt modelId="{7785F7D3-6A18-420A-B612-B9745A394F71}" type="pres">
      <dgm:prSet presAssocID="{A168ABD4-EAB2-4BDA-A6E0-8EBDB5B4453D}" presName="entireBox" presStyleLbl="node1" presStyleIdx="0" presStyleCnt="2" custScaleY="110710"/>
      <dgm:spPr/>
    </dgm:pt>
    <dgm:pt modelId="{43DA7D60-023D-464E-BA4B-3FD5446E1E5D}" type="pres">
      <dgm:prSet presAssocID="{A168ABD4-EAB2-4BDA-A6E0-8EBDB5B4453D}" presName="descendantBox" presStyleCnt="0"/>
      <dgm:spPr/>
    </dgm:pt>
    <dgm:pt modelId="{6A04B7C9-C6E9-4DDC-A6BA-E61358AEF9C5}" type="pres">
      <dgm:prSet presAssocID="{262A102A-E5A2-4E0F-B5BC-40EC96123F96}" presName="childTextBox" presStyleLbl="fgAccFollowNode1" presStyleIdx="0" presStyleCnt="6" custLinFactNeighborX="-293">
        <dgm:presLayoutVars>
          <dgm:bulletEnabled val="1"/>
        </dgm:presLayoutVars>
      </dgm:prSet>
      <dgm:spPr/>
    </dgm:pt>
    <dgm:pt modelId="{C6F70BDC-59B4-4926-BBDC-9AD72EB9F1E1}" type="pres">
      <dgm:prSet presAssocID="{A4F26D33-35AD-406A-B6BB-8A97FD996E08}" presName="childTextBox" presStyleLbl="fgAccFollowNode1" presStyleIdx="1" presStyleCnt="6">
        <dgm:presLayoutVars>
          <dgm:bulletEnabled val="1"/>
        </dgm:presLayoutVars>
      </dgm:prSet>
      <dgm:spPr/>
    </dgm:pt>
    <dgm:pt modelId="{6DCA500C-776C-4EB3-97E3-A0F648D8FFF2}" type="pres">
      <dgm:prSet presAssocID="{C8B12C8C-F99C-472B-82BB-27D413463739}" presName="childTextBox" presStyleLbl="fgAccFollowNode1" presStyleIdx="2" presStyleCnt="6">
        <dgm:presLayoutVars>
          <dgm:bulletEnabled val="1"/>
        </dgm:presLayoutVars>
      </dgm:prSet>
      <dgm:spPr/>
    </dgm:pt>
    <dgm:pt modelId="{E42A9089-5540-4DA0-8835-478D17024CB1}" type="pres">
      <dgm:prSet presAssocID="{583B9D73-203C-40F8-9AE0-707E1D70151A}" presName="childTextBox" presStyleLbl="fgAccFollowNode1" presStyleIdx="3" presStyleCnt="6">
        <dgm:presLayoutVars>
          <dgm:bulletEnabled val="1"/>
        </dgm:presLayoutVars>
      </dgm:prSet>
      <dgm:spPr/>
    </dgm:pt>
    <dgm:pt modelId="{A4EF3E2D-E847-4214-9183-FD3019234AED}" type="pres">
      <dgm:prSet presAssocID="{727DD36D-38B0-4F2C-BAAA-A1345B73C8DE}" presName="childTextBox" presStyleLbl="fgAccFollowNode1" presStyleIdx="4" presStyleCnt="6">
        <dgm:presLayoutVars>
          <dgm:bulletEnabled val="1"/>
        </dgm:presLayoutVars>
      </dgm:prSet>
      <dgm:spPr/>
    </dgm:pt>
    <dgm:pt modelId="{12E3B366-1965-4F22-B69A-886C2260FC9E}" type="pres">
      <dgm:prSet presAssocID="{D1F5D1CA-1107-48FC-AD4B-2945BA873493}" presName="childTextBox" presStyleLbl="fgAccFollowNode1" presStyleIdx="5" presStyleCnt="6">
        <dgm:presLayoutVars>
          <dgm:bulletEnabled val="1"/>
        </dgm:presLayoutVars>
      </dgm:prSet>
      <dgm:spPr/>
    </dgm:pt>
    <dgm:pt modelId="{A3C18D25-B54E-4F55-A19A-F75AF8A1062F}" type="pres">
      <dgm:prSet presAssocID="{07E9C82F-9387-4785-8062-474C5D26B011}" presName="sp" presStyleCnt="0"/>
      <dgm:spPr/>
    </dgm:pt>
    <dgm:pt modelId="{7325984E-3791-4BE8-9C95-5CD6C04D7544}" type="pres">
      <dgm:prSet presAssocID="{420782C2-A2EF-496F-8B9C-72152BEF9E7D}" presName="arrowAndChildren" presStyleCnt="0"/>
      <dgm:spPr/>
    </dgm:pt>
    <dgm:pt modelId="{9F9FEDBA-0EFD-4C89-8B45-FA98CBEF6EE4}" type="pres">
      <dgm:prSet presAssocID="{420782C2-A2EF-496F-8B9C-72152BEF9E7D}" presName="parentTextArrow" presStyleLbl="node1" presStyleIdx="1" presStyleCnt="2" custScaleY="74657"/>
      <dgm:spPr/>
    </dgm:pt>
  </dgm:ptLst>
  <dgm:cxnLst>
    <dgm:cxn modelId="{89E46F17-D9B1-4FE6-926D-3286A4C317E3}" srcId="{04196F86-4128-4BF9-A121-8A7DAC27FA25}" destId="{A168ABD4-EAB2-4BDA-A6E0-8EBDB5B4453D}" srcOrd="1" destOrd="0" parTransId="{2E935B1D-117F-4945-9B41-7EE8E470AA60}" sibTransId="{E5F64373-DF92-4CC4-BD59-1A0D3749E681}"/>
    <dgm:cxn modelId="{EDD4A32A-C7C0-4BBB-8C9C-B3A7C73DE72E}" type="presOf" srcId="{420782C2-A2EF-496F-8B9C-72152BEF9E7D}" destId="{9F9FEDBA-0EFD-4C89-8B45-FA98CBEF6EE4}" srcOrd="0" destOrd="0" presId="urn:microsoft.com/office/officeart/2005/8/layout/process4"/>
    <dgm:cxn modelId="{A13C0F2D-6795-4262-96E9-1180F1F9FEA5}" type="presOf" srcId="{A168ABD4-EAB2-4BDA-A6E0-8EBDB5B4453D}" destId="{7785F7D3-6A18-420A-B612-B9745A394F71}" srcOrd="1" destOrd="0" presId="urn:microsoft.com/office/officeart/2005/8/layout/process4"/>
    <dgm:cxn modelId="{AF2ADD2D-C482-498C-B8C4-51AEFE3899D8}" srcId="{A168ABD4-EAB2-4BDA-A6E0-8EBDB5B4453D}" destId="{C8B12C8C-F99C-472B-82BB-27D413463739}" srcOrd="2" destOrd="0" parTransId="{3A870401-A98B-4FD3-AF4F-3E1FDD414E58}" sibTransId="{9EE9DDF3-91ED-4E9D-89F4-7C94BFE099F1}"/>
    <dgm:cxn modelId="{4BA7DF6B-002F-46C9-9DA3-996F24B6C2C7}" srcId="{A168ABD4-EAB2-4BDA-A6E0-8EBDB5B4453D}" destId="{583B9D73-203C-40F8-9AE0-707E1D70151A}" srcOrd="3" destOrd="0" parTransId="{1D2286EA-0021-4540-9641-6278AC3E02F2}" sibTransId="{1786E265-C0BD-4D6A-B190-74D0780466EB}"/>
    <dgm:cxn modelId="{B8D74874-9CFA-4932-994B-8434F576000E}" type="presOf" srcId="{C8B12C8C-F99C-472B-82BB-27D413463739}" destId="{6DCA500C-776C-4EB3-97E3-A0F648D8FFF2}" srcOrd="0" destOrd="0" presId="urn:microsoft.com/office/officeart/2005/8/layout/process4"/>
    <dgm:cxn modelId="{36B17787-590B-4606-9556-BCD8A527D676}" srcId="{A168ABD4-EAB2-4BDA-A6E0-8EBDB5B4453D}" destId="{727DD36D-38B0-4F2C-BAAA-A1345B73C8DE}" srcOrd="4" destOrd="0" parTransId="{00DB73B9-0918-4B75-A3CC-C2E4657CBB06}" sibTransId="{263DD2FD-3324-4C32-AF47-AEA83921CB19}"/>
    <dgm:cxn modelId="{E98ED987-9CB6-40F3-AD47-442C8B25C3F7}" srcId="{A168ABD4-EAB2-4BDA-A6E0-8EBDB5B4453D}" destId="{D1F5D1CA-1107-48FC-AD4B-2945BA873493}" srcOrd="5" destOrd="0" parTransId="{3F3B77F2-2459-4FB0-85FA-98597AA51626}" sibTransId="{1DBE6EE5-12FB-4282-BE84-CB89302F9B46}"/>
    <dgm:cxn modelId="{AF8EF787-4D25-4525-9B93-0A911D111CFE}" type="presOf" srcId="{D1F5D1CA-1107-48FC-AD4B-2945BA873493}" destId="{12E3B366-1965-4F22-B69A-886C2260FC9E}" srcOrd="0" destOrd="0" presId="urn:microsoft.com/office/officeart/2005/8/layout/process4"/>
    <dgm:cxn modelId="{6E8B64A2-55D1-4DCA-91BF-94AB797A3613}" type="presOf" srcId="{727DD36D-38B0-4F2C-BAAA-A1345B73C8DE}" destId="{A4EF3E2D-E847-4214-9183-FD3019234AED}" srcOrd="0" destOrd="0" presId="urn:microsoft.com/office/officeart/2005/8/layout/process4"/>
    <dgm:cxn modelId="{FE1DBCB3-1CF7-4696-89FC-5D48411523A3}" srcId="{04196F86-4128-4BF9-A121-8A7DAC27FA25}" destId="{420782C2-A2EF-496F-8B9C-72152BEF9E7D}" srcOrd="0" destOrd="0" parTransId="{5E1B3E9D-5A81-407D-8378-728B420D8B13}" sibTransId="{07E9C82F-9387-4785-8062-474C5D26B011}"/>
    <dgm:cxn modelId="{FDA675C0-EB22-4171-8508-89BA4EF1AA47}" type="presOf" srcId="{04196F86-4128-4BF9-A121-8A7DAC27FA25}" destId="{E620DD87-1C4E-4132-8867-539D82A58A1C}" srcOrd="0" destOrd="0" presId="urn:microsoft.com/office/officeart/2005/8/layout/process4"/>
    <dgm:cxn modelId="{88A8E9C1-4D71-4633-8A97-242C91A1041F}" type="presOf" srcId="{A4F26D33-35AD-406A-B6BB-8A97FD996E08}" destId="{C6F70BDC-59B4-4926-BBDC-9AD72EB9F1E1}" srcOrd="0" destOrd="0" presId="urn:microsoft.com/office/officeart/2005/8/layout/process4"/>
    <dgm:cxn modelId="{A570B3E1-17BB-493A-B290-89743F11ABDA}" type="presOf" srcId="{262A102A-E5A2-4E0F-B5BC-40EC96123F96}" destId="{6A04B7C9-C6E9-4DDC-A6BA-E61358AEF9C5}" srcOrd="0" destOrd="0" presId="urn:microsoft.com/office/officeart/2005/8/layout/process4"/>
    <dgm:cxn modelId="{4DB304E2-891E-468B-923C-508E083590D7}" srcId="{A168ABD4-EAB2-4BDA-A6E0-8EBDB5B4453D}" destId="{A4F26D33-35AD-406A-B6BB-8A97FD996E08}" srcOrd="1" destOrd="0" parTransId="{AF929388-F8A7-4990-9D5F-F49145C2D797}" sibTransId="{E2960A6E-10B5-4AA6-85AE-882894F2C623}"/>
    <dgm:cxn modelId="{D4C3E1E2-CBB1-4938-8C12-C2176AF4FE71}" srcId="{A168ABD4-EAB2-4BDA-A6E0-8EBDB5B4453D}" destId="{262A102A-E5A2-4E0F-B5BC-40EC96123F96}" srcOrd="0" destOrd="0" parTransId="{3A8FCD3C-5F1E-4AB9-8405-FC99DBD1A251}" sibTransId="{87E99D15-C9F1-4927-BB30-EF062C46312B}"/>
    <dgm:cxn modelId="{B7E259E3-C745-4DBE-8C2C-332EE8F89AC6}" type="presOf" srcId="{A168ABD4-EAB2-4BDA-A6E0-8EBDB5B4453D}" destId="{AD988106-6D33-4ED0-833E-FD986D9DDF8E}" srcOrd="0" destOrd="0" presId="urn:microsoft.com/office/officeart/2005/8/layout/process4"/>
    <dgm:cxn modelId="{AE51A4ED-1D56-461A-8807-9777A25F8545}" type="presOf" srcId="{583B9D73-203C-40F8-9AE0-707E1D70151A}" destId="{E42A9089-5540-4DA0-8835-478D17024CB1}" srcOrd="0" destOrd="0" presId="urn:microsoft.com/office/officeart/2005/8/layout/process4"/>
    <dgm:cxn modelId="{E0175174-BBE2-400F-9A91-A04CDF3D9F79}" type="presParOf" srcId="{E620DD87-1C4E-4132-8867-539D82A58A1C}" destId="{6D96F4E8-921C-4FED-BB3F-AA5C533A325B}" srcOrd="0" destOrd="0" presId="urn:microsoft.com/office/officeart/2005/8/layout/process4"/>
    <dgm:cxn modelId="{752DBA45-20B8-4428-A0CA-3748430849BC}" type="presParOf" srcId="{6D96F4E8-921C-4FED-BB3F-AA5C533A325B}" destId="{AD988106-6D33-4ED0-833E-FD986D9DDF8E}" srcOrd="0" destOrd="0" presId="urn:microsoft.com/office/officeart/2005/8/layout/process4"/>
    <dgm:cxn modelId="{C4CCB0BA-2CB2-43C2-B0F8-6E02108CFB01}" type="presParOf" srcId="{6D96F4E8-921C-4FED-BB3F-AA5C533A325B}" destId="{7785F7D3-6A18-420A-B612-B9745A394F71}" srcOrd="1" destOrd="0" presId="urn:microsoft.com/office/officeart/2005/8/layout/process4"/>
    <dgm:cxn modelId="{D27936B8-7B24-429F-B6CF-67B52A5C7830}" type="presParOf" srcId="{6D96F4E8-921C-4FED-BB3F-AA5C533A325B}" destId="{43DA7D60-023D-464E-BA4B-3FD5446E1E5D}" srcOrd="2" destOrd="0" presId="urn:microsoft.com/office/officeart/2005/8/layout/process4"/>
    <dgm:cxn modelId="{DE85D5A7-1E46-41A0-A164-F1B32FBD0EBC}" type="presParOf" srcId="{43DA7D60-023D-464E-BA4B-3FD5446E1E5D}" destId="{6A04B7C9-C6E9-4DDC-A6BA-E61358AEF9C5}" srcOrd="0" destOrd="0" presId="urn:microsoft.com/office/officeart/2005/8/layout/process4"/>
    <dgm:cxn modelId="{F92344B8-CD21-4442-B075-834118A22D69}" type="presParOf" srcId="{43DA7D60-023D-464E-BA4B-3FD5446E1E5D}" destId="{C6F70BDC-59B4-4926-BBDC-9AD72EB9F1E1}" srcOrd="1" destOrd="0" presId="urn:microsoft.com/office/officeart/2005/8/layout/process4"/>
    <dgm:cxn modelId="{B722C8A6-8369-439C-B53F-3507FB376A42}" type="presParOf" srcId="{43DA7D60-023D-464E-BA4B-3FD5446E1E5D}" destId="{6DCA500C-776C-4EB3-97E3-A0F648D8FFF2}" srcOrd="2" destOrd="0" presId="urn:microsoft.com/office/officeart/2005/8/layout/process4"/>
    <dgm:cxn modelId="{7AE44651-63AE-43E9-A38E-8580CDEC120A}" type="presParOf" srcId="{43DA7D60-023D-464E-BA4B-3FD5446E1E5D}" destId="{E42A9089-5540-4DA0-8835-478D17024CB1}" srcOrd="3" destOrd="0" presId="urn:microsoft.com/office/officeart/2005/8/layout/process4"/>
    <dgm:cxn modelId="{4C28B9F1-9330-46A2-A5CF-56617566A01B}" type="presParOf" srcId="{43DA7D60-023D-464E-BA4B-3FD5446E1E5D}" destId="{A4EF3E2D-E847-4214-9183-FD3019234AED}" srcOrd="4" destOrd="0" presId="urn:microsoft.com/office/officeart/2005/8/layout/process4"/>
    <dgm:cxn modelId="{762ECA04-99C8-404C-914A-89B7313FB622}" type="presParOf" srcId="{43DA7D60-023D-464E-BA4B-3FD5446E1E5D}" destId="{12E3B366-1965-4F22-B69A-886C2260FC9E}" srcOrd="5" destOrd="0" presId="urn:microsoft.com/office/officeart/2005/8/layout/process4"/>
    <dgm:cxn modelId="{0AE875B8-5016-4F37-882F-875449DB5A41}" type="presParOf" srcId="{E620DD87-1C4E-4132-8867-539D82A58A1C}" destId="{A3C18D25-B54E-4F55-A19A-F75AF8A1062F}" srcOrd="1" destOrd="0" presId="urn:microsoft.com/office/officeart/2005/8/layout/process4"/>
    <dgm:cxn modelId="{AF922A9F-A9A1-4203-813C-BE7478369EBF}" type="presParOf" srcId="{E620DD87-1C4E-4132-8867-539D82A58A1C}" destId="{7325984E-3791-4BE8-9C95-5CD6C04D7544}" srcOrd="2" destOrd="0" presId="urn:microsoft.com/office/officeart/2005/8/layout/process4"/>
    <dgm:cxn modelId="{80D86E57-4D22-4A25-8240-02E841689E24}" type="presParOf" srcId="{7325984E-3791-4BE8-9C95-5CD6C04D7544}" destId="{9F9FEDBA-0EFD-4C89-8B45-FA98CBEF6EE4}"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E62FB5-DFB4-4761-AA86-593F76CB5D04}"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4592585D-F20D-45DA-85E5-E208622C5F32}">
      <dgm:prSet custT="1"/>
      <dgm:spPr/>
      <dgm:t>
        <a:bodyPr/>
        <a:lstStyle/>
        <a:p>
          <a:pPr algn="l">
            <a:lnSpc>
              <a:spcPct val="100000"/>
            </a:lnSpc>
          </a:pPr>
          <a:r>
            <a:rPr lang="en-US" sz="1800" b="1" i="0" dirty="0">
              <a:latin typeface="Calibri" panose="020F0502020204030204" pitchFamily="34" charset="0"/>
              <a:cs typeface="Calibri" panose="020F0502020204030204" pitchFamily="34" charset="0"/>
            </a:rPr>
            <a:t>Problem Statement:</a:t>
          </a:r>
          <a:r>
            <a:rPr lang="en-US" sz="1800" b="0" i="0" dirty="0">
              <a:latin typeface="Calibri" panose="020F0502020204030204" pitchFamily="34" charset="0"/>
              <a:cs typeface="Calibri" panose="020F0502020204030204" pitchFamily="34" charset="0"/>
            </a:rPr>
            <a:t> To investigate menu demand forecasting in restaurants and to forecast potential visitors using point-of-sale (POS) data</a:t>
          </a:r>
          <a:endParaRPr lang="en-US" sz="1800" dirty="0">
            <a:latin typeface="Calibri" panose="020F0502020204030204" pitchFamily="34" charset="0"/>
            <a:cs typeface="Calibri" panose="020F0502020204030204" pitchFamily="34" charset="0"/>
          </a:endParaRPr>
        </a:p>
      </dgm:t>
    </dgm:pt>
    <dgm:pt modelId="{5AF76360-0AB4-4820-BFEF-BECD7523E336}" type="parTrans" cxnId="{1EEBF211-5AA4-437A-AF14-1FDE4AE6456B}">
      <dgm:prSet/>
      <dgm:spPr/>
      <dgm:t>
        <a:bodyPr/>
        <a:lstStyle/>
        <a:p>
          <a:endParaRPr lang="en-US"/>
        </a:p>
      </dgm:t>
    </dgm:pt>
    <dgm:pt modelId="{336A0877-2234-4984-99FE-977BAF119AEA}" type="sibTrans" cxnId="{1EEBF211-5AA4-437A-AF14-1FDE4AE6456B}">
      <dgm:prSet/>
      <dgm:spPr/>
      <dgm:t>
        <a:bodyPr/>
        <a:lstStyle/>
        <a:p>
          <a:pPr>
            <a:lnSpc>
              <a:spcPct val="100000"/>
            </a:lnSpc>
          </a:pPr>
          <a:endParaRPr lang="en-US"/>
        </a:p>
      </dgm:t>
    </dgm:pt>
    <dgm:pt modelId="{A97EA68C-E6CE-4BA7-A718-28E7B8EC1DA3}">
      <dgm:prSet custT="1"/>
      <dgm:spPr/>
      <dgm:t>
        <a:bodyPr/>
        <a:lstStyle/>
        <a:p>
          <a:pPr>
            <a:lnSpc>
              <a:spcPct val="100000"/>
            </a:lnSpc>
          </a:pPr>
          <a:r>
            <a:rPr lang="en-US" sz="1800" b="1" i="0" dirty="0">
              <a:latin typeface="Calibri" panose="020F0502020204030204" pitchFamily="34" charset="0"/>
              <a:cs typeface="Calibri" panose="020F0502020204030204" pitchFamily="34" charset="0"/>
            </a:rPr>
            <a:t>Methods/Models :</a:t>
          </a:r>
          <a:r>
            <a:rPr lang="en-US" sz="1800" b="0" i="0" dirty="0">
              <a:latin typeface="Calibri" panose="020F0502020204030204" pitchFamily="34" charset="0"/>
              <a:cs typeface="Calibri" panose="020F0502020204030204" pitchFamily="34" charset="0"/>
            </a:rPr>
            <a:t> Time-Series analysis, Multiple Regression and Support Vector Machine</a:t>
          </a:r>
          <a:endParaRPr lang="en-US" sz="1800" dirty="0">
            <a:latin typeface="Calibri" panose="020F0502020204030204" pitchFamily="34" charset="0"/>
            <a:cs typeface="Calibri" panose="020F0502020204030204" pitchFamily="34" charset="0"/>
          </a:endParaRPr>
        </a:p>
      </dgm:t>
    </dgm:pt>
    <dgm:pt modelId="{0203C4C6-1FC1-465A-8780-B3BEC6F82695}" type="parTrans" cxnId="{A3D55E6D-BEBA-46A4-A6A2-9A84AEEBF89A}">
      <dgm:prSet/>
      <dgm:spPr/>
      <dgm:t>
        <a:bodyPr/>
        <a:lstStyle/>
        <a:p>
          <a:endParaRPr lang="en-US"/>
        </a:p>
      </dgm:t>
    </dgm:pt>
    <dgm:pt modelId="{5B98D4D9-CAF8-4B63-8F06-9542561B1DA3}" type="sibTrans" cxnId="{A3D55E6D-BEBA-46A4-A6A2-9A84AEEBF89A}">
      <dgm:prSet/>
      <dgm:spPr/>
      <dgm:t>
        <a:bodyPr/>
        <a:lstStyle/>
        <a:p>
          <a:endParaRPr lang="en-US"/>
        </a:p>
      </dgm:t>
    </dgm:pt>
    <dgm:pt modelId="{622A638D-CD86-4C23-86B6-FBAC3445484D}" type="pres">
      <dgm:prSet presAssocID="{F9E62FB5-DFB4-4761-AA86-593F76CB5D04}" presName="root" presStyleCnt="0">
        <dgm:presLayoutVars>
          <dgm:dir/>
          <dgm:resizeHandles val="exact"/>
        </dgm:presLayoutVars>
      </dgm:prSet>
      <dgm:spPr/>
    </dgm:pt>
    <dgm:pt modelId="{1FF27241-DD67-4378-AC9A-A7B5D03351C4}" type="pres">
      <dgm:prSet presAssocID="{F9E62FB5-DFB4-4761-AA86-593F76CB5D04}" presName="container" presStyleCnt="0">
        <dgm:presLayoutVars>
          <dgm:dir/>
          <dgm:resizeHandles val="exact"/>
        </dgm:presLayoutVars>
      </dgm:prSet>
      <dgm:spPr/>
    </dgm:pt>
    <dgm:pt modelId="{11770EDE-79A9-44AD-9C03-E1D582F73E90}" type="pres">
      <dgm:prSet presAssocID="{4592585D-F20D-45DA-85E5-E208622C5F32}" presName="compNode" presStyleCnt="0"/>
      <dgm:spPr/>
    </dgm:pt>
    <dgm:pt modelId="{89DD6C47-E136-4E64-A930-253F04C5BDC0}" type="pres">
      <dgm:prSet presAssocID="{4592585D-F20D-45DA-85E5-E208622C5F32}" presName="iconBgRect" presStyleLbl="bgShp" presStyleIdx="0" presStyleCnt="2"/>
      <dgm:spPr/>
    </dgm:pt>
    <dgm:pt modelId="{7266358F-30A4-403A-AEA7-F40E9C0D1EF8}" type="pres">
      <dgm:prSet presAssocID="{4592585D-F20D-45DA-85E5-E208622C5F3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rger and Drink"/>
        </a:ext>
      </dgm:extLst>
    </dgm:pt>
    <dgm:pt modelId="{7FE14582-9715-4E24-86BA-9683CA206582}" type="pres">
      <dgm:prSet presAssocID="{4592585D-F20D-45DA-85E5-E208622C5F32}" presName="spaceRect" presStyleCnt="0"/>
      <dgm:spPr/>
    </dgm:pt>
    <dgm:pt modelId="{13DB2C70-0F99-449A-B366-06AC632E1330}" type="pres">
      <dgm:prSet presAssocID="{4592585D-F20D-45DA-85E5-E208622C5F32}" presName="textRect" presStyleLbl="revTx" presStyleIdx="0" presStyleCnt="2">
        <dgm:presLayoutVars>
          <dgm:chMax val="1"/>
          <dgm:chPref val="1"/>
        </dgm:presLayoutVars>
      </dgm:prSet>
      <dgm:spPr/>
    </dgm:pt>
    <dgm:pt modelId="{9A66ABDB-7903-4E8C-9F38-035699EFC88F}" type="pres">
      <dgm:prSet presAssocID="{336A0877-2234-4984-99FE-977BAF119AEA}" presName="sibTrans" presStyleLbl="sibTrans2D1" presStyleIdx="0" presStyleCnt="0"/>
      <dgm:spPr/>
    </dgm:pt>
    <dgm:pt modelId="{D597D1B7-81DA-4CCB-BD30-1DF2CB8B29C2}" type="pres">
      <dgm:prSet presAssocID="{A97EA68C-E6CE-4BA7-A718-28E7B8EC1DA3}" presName="compNode" presStyleCnt="0"/>
      <dgm:spPr/>
    </dgm:pt>
    <dgm:pt modelId="{C1AEB556-7DE3-4C32-BBA6-7B3CB7FCF15E}" type="pres">
      <dgm:prSet presAssocID="{A97EA68C-E6CE-4BA7-A718-28E7B8EC1DA3}" presName="iconBgRect" presStyleLbl="bgShp" presStyleIdx="1" presStyleCnt="2"/>
      <dgm:spPr/>
    </dgm:pt>
    <dgm:pt modelId="{5C61C7EC-7730-4EA2-8618-AA0C0E9D2E4E}" type="pres">
      <dgm:prSet presAssocID="{A97EA68C-E6CE-4BA7-A718-28E7B8EC1DA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ze"/>
        </a:ext>
      </dgm:extLst>
    </dgm:pt>
    <dgm:pt modelId="{FEB2F7C8-F334-41ED-959E-A7C46C6A3E26}" type="pres">
      <dgm:prSet presAssocID="{A97EA68C-E6CE-4BA7-A718-28E7B8EC1DA3}" presName="spaceRect" presStyleCnt="0"/>
      <dgm:spPr/>
    </dgm:pt>
    <dgm:pt modelId="{00C56068-C3A9-4670-A18D-71D5D5201F71}" type="pres">
      <dgm:prSet presAssocID="{A97EA68C-E6CE-4BA7-A718-28E7B8EC1DA3}" presName="textRect" presStyleLbl="revTx" presStyleIdx="1" presStyleCnt="2">
        <dgm:presLayoutVars>
          <dgm:chMax val="1"/>
          <dgm:chPref val="1"/>
        </dgm:presLayoutVars>
      </dgm:prSet>
      <dgm:spPr/>
    </dgm:pt>
  </dgm:ptLst>
  <dgm:cxnLst>
    <dgm:cxn modelId="{1EEBF211-5AA4-437A-AF14-1FDE4AE6456B}" srcId="{F9E62FB5-DFB4-4761-AA86-593F76CB5D04}" destId="{4592585D-F20D-45DA-85E5-E208622C5F32}" srcOrd="0" destOrd="0" parTransId="{5AF76360-0AB4-4820-BFEF-BECD7523E336}" sibTransId="{336A0877-2234-4984-99FE-977BAF119AEA}"/>
    <dgm:cxn modelId="{300FC523-DDF0-407C-8B8A-936CA5D7DB8F}" type="presOf" srcId="{A97EA68C-E6CE-4BA7-A718-28E7B8EC1DA3}" destId="{00C56068-C3A9-4670-A18D-71D5D5201F71}" srcOrd="0" destOrd="0" presId="urn:microsoft.com/office/officeart/2018/2/layout/IconCircleList"/>
    <dgm:cxn modelId="{89823A60-2498-4B36-AA36-1A41E5031A38}" type="presOf" srcId="{4592585D-F20D-45DA-85E5-E208622C5F32}" destId="{13DB2C70-0F99-449A-B366-06AC632E1330}" srcOrd="0" destOrd="0" presId="urn:microsoft.com/office/officeart/2018/2/layout/IconCircleList"/>
    <dgm:cxn modelId="{41034E4C-1CB2-4260-83D9-E681DBE57847}" type="presOf" srcId="{336A0877-2234-4984-99FE-977BAF119AEA}" destId="{9A66ABDB-7903-4E8C-9F38-035699EFC88F}" srcOrd="0" destOrd="0" presId="urn:microsoft.com/office/officeart/2018/2/layout/IconCircleList"/>
    <dgm:cxn modelId="{A3D55E6D-BEBA-46A4-A6A2-9A84AEEBF89A}" srcId="{F9E62FB5-DFB4-4761-AA86-593F76CB5D04}" destId="{A97EA68C-E6CE-4BA7-A718-28E7B8EC1DA3}" srcOrd="1" destOrd="0" parTransId="{0203C4C6-1FC1-465A-8780-B3BEC6F82695}" sibTransId="{5B98D4D9-CAF8-4B63-8F06-9542561B1DA3}"/>
    <dgm:cxn modelId="{8E287F8E-4387-4F89-B4CF-40B58A9AC2B0}" type="presOf" srcId="{F9E62FB5-DFB4-4761-AA86-593F76CB5D04}" destId="{622A638D-CD86-4C23-86B6-FBAC3445484D}" srcOrd="0" destOrd="0" presId="urn:microsoft.com/office/officeart/2018/2/layout/IconCircleList"/>
    <dgm:cxn modelId="{16032643-EE88-44E3-B0F9-C5E21D9D7FF1}" type="presParOf" srcId="{622A638D-CD86-4C23-86B6-FBAC3445484D}" destId="{1FF27241-DD67-4378-AC9A-A7B5D03351C4}" srcOrd="0" destOrd="0" presId="urn:microsoft.com/office/officeart/2018/2/layout/IconCircleList"/>
    <dgm:cxn modelId="{14F500AE-74E5-47CA-BAD6-0F70B41C81AE}" type="presParOf" srcId="{1FF27241-DD67-4378-AC9A-A7B5D03351C4}" destId="{11770EDE-79A9-44AD-9C03-E1D582F73E90}" srcOrd="0" destOrd="0" presId="urn:microsoft.com/office/officeart/2018/2/layout/IconCircleList"/>
    <dgm:cxn modelId="{5C06A7CC-138B-44EE-932C-72378053452E}" type="presParOf" srcId="{11770EDE-79A9-44AD-9C03-E1D582F73E90}" destId="{89DD6C47-E136-4E64-A930-253F04C5BDC0}" srcOrd="0" destOrd="0" presId="urn:microsoft.com/office/officeart/2018/2/layout/IconCircleList"/>
    <dgm:cxn modelId="{2A58C9DE-98F8-406D-8632-12DC0215A08B}" type="presParOf" srcId="{11770EDE-79A9-44AD-9C03-E1D582F73E90}" destId="{7266358F-30A4-403A-AEA7-F40E9C0D1EF8}" srcOrd="1" destOrd="0" presId="urn:microsoft.com/office/officeart/2018/2/layout/IconCircleList"/>
    <dgm:cxn modelId="{DD38775F-0D27-4290-8C2D-AA592F2BA2A3}" type="presParOf" srcId="{11770EDE-79A9-44AD-9C03-E1D582F73E90}" destId="{7FE14582-9715-4E24-86BA-9683CA206582}" srcOrd="2" destOrd="0" presId="urn:microsoft.com/office/officeart/2018/2/layout/IconCircleList"/>
    <dgm:cxn modelId="{D25B31A4-B90D-4028-8B18-A686D15FE4E4}" type="presParOf" srcId="{11770EDE-79A9-44AD-9C03-E1D582F73E90}" destId="{13DB2C70-0F99-449A-B366-06AC632E1330}" srcOrd="3" destOrd="0" presId="urn:microsoft.com/office/officeart/2018/2/layout/IconCircleList"/>
    <dgm:cxn modelId="{683EFC15-7927-4934-ACFA-23544F11FC86}" type="presParOf" srcId="{1FF27241-DD67-4378-AC9A-A7B5D03351C4}" destId="{9A66ABDB-7903-4E8C-9F38-035699EFC88F}" srcOrd="1" destOrd="0" presId="urn:microsoft.com/office/officeart/2018/2/layout/IconCircleList"/>
    <dgm:cxn modelId="{171E1F74-78E4-4EED-9390-AE7558BFD21D}" type="presParOf" srcId="{1FF27241-DD67-4378-AC9A-A7B5D03351C4}" destId="{D597D1B7-81DA-4CCB-BD30-1DF2CB8B29C2}" srcOrd="2" destOrd="0" presId="urn:microsoft.com/office/officeart/2018/2/layout/IconCircleList"/>
    <dgm:cxn modelId="{AFC507E9-56F6-41F3-B30F-5FEA2119D72C}" type="presParOf" srcId="{D597D1B7-81DA-4CCB-BD30-1DF2CB8B29C2}" destId="{C1AEB556-7DE3-4C32-BBA6-7B3CB7FCF15E}" srcOrd="0" destOrd="0" presId="urn:microsoft.com/office/officeart/2018/2/layout/IconCircleList"/>
    <dgm:cxn modelId="{10246B66-354E-4966-9C1B-2951356AC33C}" type="presParOf" srcId="{D597D1B7-81DA-4CCB-BD30-1DF2CB8B29C2}" destId="{5C61C7EC-7730-4EA2-8618-AA0C0E9D2E4E}" srcOrd="1" destOrd="0" presId="urn:microsoft.com/office/officeart/2018/2/layout/IconCircleList"/>
    <dgm:cxn modelId="{8A31000A-C148-4427-8DE5-5D374C6A82D9}" type="presParOf" srcId="{D597D1B7-81DA-4CCB-BD30-1DF2CB8B29C2}" destId="{FEB2F7C8-F334-41ED-959E-A7C46C6A3E26}" srcOrd="2" destOrd="0" presId="urn:microsoft.com/office/officeart/2018/2/layout/IconCircleList"/>
    <dgm:cxn modelId="{826BB979-F3CB-40C5-89ED-DE17ADDD2D54}" type="presParOf" srcId="{D597D1B7-81DA-4CCB-BD30-1DF2CB8B29C2}" destId="{00C56068-C3A9-4670-A18D-71D5D5201F71}" srcOrd="3" destOrd="0" presId="urn:microsoft.com/office/officeart/2018/2/layout/IconCircle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36A33D-7575-4AA7-94AA-5D597AAB5475}"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US"/>
        </a:p>
      </dgm:t>
    </dgm:pt>
    <dgm:pt modelId="{85F75651-F6E1-44E2-BF7E-A7968A1AA83B}" type="pres">
      <dgm:prSet presAssocID="{E236A33D-7575-4AA7-94AA-5D597AAB5475}" presName="hierChild1" presStyleCnt="0">
        <dgm:presLayoutVars>
          <dgm:orgChart val="1"/>
          <dgm:chPref val="1"/>
          <dgm:dir/>
          <dgm:animOne val="branch"/>
          <dgm:animLvl val="lvl"/>
          <dgm:resizeHandles/>
        </dgm:presLayoutVars>
      </dgm:prSet>
      <dgm:spPr/>
    </dgm:pt>
  </dgm:ptLst>
  <dgm:cxnLst>
    <dgm:cxn modelId="{DAA99111-C774-4303-A5E4-E16D004C98FC}" type="presOf" srcId="{E236A33D-7575-4AA7-94AA-5D597AAB5475}" destId="{85F75651-F6E1-44E2-BF7E-A7968A1AA83B}" srcOrd="0" destOrd="0" presId="urn:microsoft.com/office/officeart/2009/3/layout/HorizontalOrganizationChar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236A33D-7575-4AA7-94AA-5D597AAB5475}" type="doc">
      <dgm:prSet loTypeId="urn:microsoft.com/office/officeart/2005/8/layout/process4" loCatId="process" qsTypeId="urn:microsoft.com/office/officeart/2005/8/quickstyle/simple2" qsCatId="simple" csTypeId="urn:microsoft.com/office/officeart/2005/8/colors/colorful1" csCatId="colorful" phldr="1"/>
      <dgm:spPr/>
      <dgm:t>
        <a:bodyPr/>
        <a:lstStyle/>
        <a:p>
          <a:endParaRPr lang="en-US"/>
        </a:p>
      </dgm:t>
    </dgm:pt>
    <dgm:pt modelId="{52AEE3B3-A4C2-4EE7-AA7B-106568E7CFCE}">
      <dgm:prSet/>
      <dgm:spPr/>
      <dgm:t>
        <a:bodyPr/>
        <a:lstStyle/>
        <a:p>
          <a:pPr>
            <a:lnSpc>
              <a:spcPct val="100000"/>
            </a:lnSpc>
          </a:pPr>
          <a:r>
            <a:rPr lang="en-US" b="1"/>
            <a:t>How the authors used the algorithms to solve the problem?</a:t>
          </a:r>
          <a:endParaRPr lang="en-US" dirty="0"/>
        </a:p>
      </dgm:t>
    </dgm:pt>
    <dgm:pt modelId="{46FCD106-5163-479A-8659-BFEFACFD9002}" type="parTrans" cxnId="{F1368546-A380-4AE0-9B36-A568EEFA9997}">
      <dgm:prSet/>
      <dgm:spPr/>
      <dgm:t>
        <a:bodyPr/>
        <a:lstStyle/>
        <a:p>
          <a:endParaRPr lang="en-US"/>
        </a:p>
      </dgm:t>
    </dgm:pt>
    <dgm:pt modelId="{9B969723-D117-4F4C-9581-7448EFCB67D4}" type="sibTrans" cxnId="{F1368546-A380-4AE0-9B36-A568EEFA9997}">
      <dgm:prSet/>
      <dgm:spPr/>
      <dgm:t>
        <a:bodyPr/>
        <a:lstStyle/>
        <a:p>
          <a:endParaRPr lang="en-US"/>
        </a:p>
      </dgm:t>
    </dgm:pt>
    <dgm:pt modelId="{EFA04CCD-E753-4538-A25D-162F32EC2EAF}">
      <dgm:prSet/>
      <dgm:spPr/>
      <dgm:t>
        <a:bodyPr/>
        <a:lstStyle/>
        <a:p>
          <a:pPr>
            <a:lnSpc>
              <a:spcPct val="100000"/>
            </a:lnSpc>
          </a:pPr>
          <a:r>
            <a:rPr lang="en-US" dirty="0"/>
            <a:t>SVM &amp; M</a:t>
          </a:r>
          <a:r>
            <a:rPr lang="en-US" i="0" dirty="0"/>
            <a:t>ultiple regression analysis is employed to examine the relationship between various parameters</a:t>
          </a:r>
          <a:endParaRPr lang="en-US" dirty="0"/>
        </a:p>
      </dgm:t>
    </dgm:pt>
    <dgm:pt modelId="{431C7D64-8693-4DE0-A84B-5C90BB7474DD}" type="parTrans" cxnId="{8444D0F0-831A-4870-B7BD-18613654A88B}">
      <dgm:prSet/>
      <dgm:spPr/>
      <dgm:t>
        <a:bodyPr/>
        <a:lstStyle/>
        <a:p>
          <a:endParaRPr lang="en-US"/>
        </a:p>
      </dgm:t>
    </dgm:pt>
    <dgm:pt modelId="{F9D1B60B-F1E8-426E-A6A2-CB1CC37549AF}" type="sibTrans" cxnId="{8444D0F0-831A-4870-B7BD-18613654A88B}">
      <dgm:prSet/>
      <dgm:spPr/>
      <dgm:t>
        <a:bodyPr/>
        <a:lstStyle/>
        <a:p>
          <a:endParaRPr lang="en-US"/>
        </a:p>
      </dgm:t>
    </dgm:pt>
    <dgm:pt modelId="{203540CC-193D-45E6-96D8-F9489EDFB19A}">
      <dgm:prSet/>
      <dgm:spPr/>
      <dgm:t>
        <a:bodyPr/>
        <a:lstStyle/>
        <a:p>
          <a:pPr>
            <a:lnSpc>
              <a:spcPct val="100000"/>
            </a:lnSpc>
          </a:pPr>
          <a:r>
            <a:rPr lang="en-US" dirty="0"/>
            <a:t>to forecast menu demand</a:t>
          </a:r>
        </a:p>
      </dgm:t>
    </dgm:pt>
    <dgm:pt modelId="{09DC81A0-6830-4964-9587-56E5A13BF674}" type="parTrans" cxnId="{65CB8CCE-F2CE-4098-BBC7-0291C713DCD8}">
      <dgm:prSet/>
      <dgm:spPr/>
      <dgm:t>
        <a:bodyPr/>
        <a:lstStyle/>
        <a:p>
          <a:endParaRPr lang="en-US"/>
        </a:p>
      </dgm:t>
    </dgm:pt>
    <dgm:pt modelId="{169BB9F2-B4ED-4A31-8CEC-3B7F3172F63E}" type="sibTrans" cxnId="{65CB8CCE-F2CE-4098-BBC7-0291C713DCD8}">
      <dgm:prSet/>
      <dgm:spPr/>
      <dgm:t>
        <a:bodyPr/>
        <a:lstStyle/>
        <a:p>
          <a:endParaRPr lang="en-US"/>
        </a:p>
      </dgm:t>
    </dgm:pt>
    <dgm:pt modelId="{05181198-DCEC-4EA1-9332-7750B27FBA75}">
      <dgm:prSet/>
      <dgm:spPr/>
      <dgm:t>
        <a:bodyPr/>
        <a:lstStyle/>
        <a:p>
          <a:pPr>
            <a:lnSpc>
              <a:spcPct val="100000"/>
            </a:lnSpc>
          </a:pPr>
          <a:r>
            <a:rPr lang="en-US" i="0" dirty="0"/>
            <a:t>customer arrival time in restaurant </a:t>
          </a:r>
          <a:endParaRPr lang="en-US" dirty="0"/>
        </a:p>
      </dgm:t>
    </dgm:pt>
    <dgm:pt modelId="{0DF247C5-D5F1-4940-AED3-16C6F07C32B1}" type="parTrans" cxnId="{C4FBA608-D5CC-4A6A-B64F-3732D8B62A4A}">
      <dgm:prSet/>
      <dgm:spPr/>
      <dgm:t>
        <a:bodyPr/>
        <a:lstStyle/>
        <a:p>
          <a:endParaRPr lang="en-US"/>
        </a:p>
      </dgm:t>
    </dgm:pt>
    <dgm:pt modelId="{BC985392-074C-4EEA-A923-8D961B163708}" type="sibTrans" cxnId="{C4FBA608-D5CC-4A6A-B64F-3732D8B62A4A}">
      <dgm:prSet/>
      <dgm:spPr/>
      <dgm:t>
        <a:bodyPr/>
        <a:lstStyle/>
        <a:p>
          <a:endParaRPr lang="en-US"/>
        </a:p>
      </dgm:t>
    </dgm:pt>
    <dgm:pt modelId="{932356BB-23C5-4368-9E35-8AF3EF56136E}">
      <dgm:prSet/>
      <dgm:spPr/>
      <dgm:t>
        <a:bodyPr/>
        <a:lstStyle/>
        <a:p>
          <a:pPr>
            <a:lnSpc>
              <a:spcPct val="100000"/>
            </a:lnSpc>
          </a:pPr>
          <a:r>
            <a:rPr lang="en-US" i="0" dirty="0"/>
            <a:t>to forecast customer count</a:t>
          </a:r>
          <a:endParaRPr lang="en-US" dirty="0"/>
        </a:p>
      </dgm:t>
    </dgm:pt>
    <dgm:pt modelId="{3C8BF757-BCDA-48B6-90D6-CE23FE4BEAB5}" type="parTrans" cxnId="{8AFFFF7D-09E0-4A0D-BD9A-E6A490F37D0E}">
      <dgm:prSet/>
      <dgm:spPr/>
      <dgm:t>
        <a:bodyPr/>
        <a:lstStyle/>
        <a:p>
          <a:endParaRPr lang="en-US"/>
        </a:p>
      </dgm:t>
    </dgm:pt>
    <dgm:pt modelId="{B91FA3B0-40C0-4D56-9051-2982AF4FD887}" type="sibTrans" cxnId="{8AFFFF7D-09E0-4A0D-BD9A-E6A490F37D0E}">
      <dgm:prSet/>
      <dgm:spPr/>
      <dgm:t>
        <a:bodyPr/>
        <a:lstStyle/>
        <a:p>
          <a:endParaRPr lang="en-US"/>
        </a:p>
      </dgm:t>
    </dgm:pt>
    <dgm:pt modelId="{A8E21622-E822-4D53-8237-9244A1148ADA}">
      <dgm:prSet/>
      <dgm:spPr/>
      <dgm:t>
        <a:bodyPr/>
        <a:lstStyle/>
        <a:p>
          <a:pPr>
            <a:lnSpc>
              <a:spcPct val="100000"/>
            </a:lnSpc>
          </a:pPr>
          <a:r>
            <a:rPr lang="en-US" b="0" i="0" dirty="0"/>
            <a:t>forecasting revenue</a:t>
          </a:r>
          <a:endParaRPr lang="en-US" dirty="0"/>
        </a:p>
      </dgm:t>
    </dgm:pt>
    <dgm:pt modelId="{0DDFF633-CF99-4B9F-9527-18C3FE33542A}" type="parTrans" cxnId="{CB17DB94-9A18-4B82-BB8E-AA24ECABEEC4}">
      <dgm:prSet/>
      <dgm:spPr/>
      <dgm:t>
        <a:bodyPr/>
        <a:lstStyle/>
        <a:p>
          <a:endParaRPr lang="en-US"/>
        </a:p>
      </dgm:t>
    </dgm:pt>
    <dgm:pt modelId="{60FD9A58-5AF7-41F8-B44C-6F51651DE5CE}" type="sibTrans" cxnId="{CB17DB94-9A18-4B82-BB8E-AA24ECABEEC4}">
      <dgm:prSet/>
      <dgm:spPr/>
      <dgm:t>
        <a:bodyPr/>
        <a:lstStyle/>
        <a:p>
          <a:endParaRPr lang="en-US"/>
        </a:p>
      </dgm:t>
    </dgm:pt>
    <dgm:pt modelId="{E0F5CBDA-F190-4C42-BB1C-3B7FBB8FC6DC}" type="pres">
      <dgm:prSet presAssocID="{E236A33D-7575-4AA7-94AA-5D597AAB5475}" presName="Name0" presStyleCnt="0">
        <dgm:presLayoutVars>
          <dgm:dir/>
          <dgm:animLvl val="lvl"/>
          <dgm:resizeHandles val="exact"/>
        </dgm:presLayoutVars>
      </dgm:prSet>
      <dgm:spPr/>
    </dgm:pt>
    <dgm:pt modelId="{4D3F56E0-5FB6-433B-88DC-1C14AB9B42F5}" type="pres">
      <dgm:prSet presAssocID="{EFA04CCD-E753-4538-A25D-162F32EC2EAF}" presName="boxAndChildren" presStyleCnt="0"/>
      <dgm:spPr/>
    </dgm:pt>
    <dgm:pt modelId="{C368C4CB-04A0-470B-95E5-15FA6473BA37}" type="pres">
      <dgm:prSet presAssocID="{EFA04CCD-E753-4538-A25D-162F32EC2EAF}" presName="parentTextBox" presStyleLbl="node1" presStyleIdx="0" presStyleCnt="2"/>
      <dgm:spPr/>
    </dgm:pt>
    <dgm:pt modelId="{2417CA38-C78E-45C9-8E52-69A87BF62EDE}" type="pres">
      <dgm:prSet presAssocID="{EFA04CCD-E753-4538-A25D-162F32EC2EAF}" presName="entireBox" presStyleLbl="node1" presStyleIdx="0" presStyleCnt="2"/>
      <dgm:spPr/>
    </dgm:pt>
    <dgm:pt modelId="{5AA4138A-B6B1-4AC1-B661-8F3A7678E152}" type="pres">
      <dgm:prSet presAssocID="{EFA04CCD-E753-4538-A25D-162F32EC2EAF}" presName="descendantBox" presStyleCnt="0"/>
      <dgm:spPr/>
    </dgm:pt>
    <dgm:pt modelId="{4FB0DBC9-A9C9-438B-8896-88613CE002A4}" type="pres">
      <dgm:prSet presAssocID="{203540CC-193D-45E6-96D8-F9489EDFB19A}" presName="childTextBox" presStyleLbl="fgAccFollowNode1" presStyleIdx="0" presStyleCnt="4">
        <dgm:presLayoutVars>
          <dgm:bulletEnabled val="1"/>
        </dgm:presLayoutVars>
      </dgm:prSet>
      <dgm:spPr/>
    </dgm:pt>
    <dgm:pt modelId="{24FCEF82-A4DD-4255-A2C2-B5003D8F5DE0}" type="pres">
      <dgm:prSet presAssocID="{05181198-DCEC-4EA1-9332-7750B27FBA75}" presName="childTextBox" presStyleLbl="fgAccFollowNode1" presStyleIdx="1" presStyleCnt="4">
        <dgm:presLayoutVars>
          <dgm:bulletEnabled val="1"/>
        </dgm:presLayoutVars>
      </dgm:prSet>
      <dgm:spPr/>
    </dgm:pt>
    <dgm:pt modelId="{8AA4311F-D798-4BA5-932F-22612A799852}" type="pres">
      <dgm:prSet presAssocID="{932356BB-23C5-4368-9E35-8AF3EF56136E}" presName="childTextBox" presStyleLbl="fgAccFollowNode1" presStyleIdx="2" presStyleCnt="4">
        <dgm:presLayoutVars>
          <dgm:bulletEnabled val="1"/>
        </dgm:presLayoutVars>
      </dgm:prSet>
      <dgm:spPr/>
    </dgm:pt>
    <dgm:pt modelId="{7B764002-A281-407D-8361-445EB18655A2}" type="pres">
      <dgm:prSet presAssocID="{A8E21622-E822-4D53-8237-9244A1148ADA}" presName="childTextBox" presStyleLbl="fgAccFollowNode1" presStyleIdx="3" presStyleCnt="4">
        <dgm:presLayoutVars>
          <dgm:bulletEnabled val="1"/>
        </dgm:presLayoutVars>
      </dgm:prSet>
      <dgm:spPr/>
    </dgm:pt>
    <dgm:pt modelId="{92D3F630-8744-4FB1-98E2-E71819955904}" type="pres">
      <dgm:prSet presAssocID="{9B969723-D117-4F4C-9581-7448EFCB67D4}" presName="sp" presStyleCnt="0"/>
      <dgm:spPr/>
    </dgm:pt>
    <dgm:pt modelId="{C089EC47-A140-4B08-882D-754C28D568DA}" type="pres">
      <dgm:prSet presAssocID="{52AEE3B3-A4C2-4EE7-AA7B-106568E7CFCE}" presName="arrowAndChildren" presStyleCnt="0"/>
      <dgm:spPr/>
    </dgm:pt>
    <dgm:pt modelId="{22C7D8EC-6936-43E8-955A-A8D9C97EB5A1}" type="pres">
      <dgm:prSet presAssocID="{52AEE3B3-A4C2-4EE7-AA7B-106568E7CFCE}" presName="parentTextArrow" presStyleLbl="node1" presStyleIdx="1" presStyleCnt="2" custLinFactNeighborX="7098" custLinFactNeighborY="-74"/>
      <dgm:spPr/>
    </dgm:pt>
  </dgm:ptLst>
  <dgm:cxnLst>
    <dgm:cxn modelId="{C4FBA608-D5CC-4A6A-B64F-3732D8B62A4A}" srcId="{EFA04CCD-E753-4538-A25D-162F32EC2EAF}" destId="{05181198-DCEC-4EA1-9332-7750B27FBA75}" srcOrd="1" destOrd="0" parTransId="{0DF247C5-D5F1-4940-AED3-16C6F07C32B1}" sibTransId="{BC985392-074C-4EEA-A923-8D961B163708}"/>
    <dgm:cxn modelId="{5A78BA0E-4FD5-41F9-BA5C-9A36F71ACF9A}" type="presOf" srcId="{EFA04CCD-E753-4538-A25D-162F32EC2EAF}" destId="{C368C4CB-04A0-470B-95E5-15FA6473BA37}" srcOrd="0" destOrd="0" presId="urn:microsoft.com/office/officeart/2005/8/layout/process4"/>
    <dgm:cxn modelId="{9A6B4839-2E0D-4290-A8A2-CF43A1A4A009}" type="presOf" srcId="{A8E21622-E822-4D53-8237-9244A1148ADA}" destId="{7B764002-A281-407D-8361-445EB18655A2}" srcOrd="0" destOrd="0" presId="urn:microsoft.com/office/officeart/2005/8/layout/process4"/>
    <dgm:cxn modelId="{F1368546-A380-4AE0-9B36-A568EEFA9997}" srcId="{E236A33D-7575-4AA7-94AA-5D597AAB5475}" destId="{52AEE3B3-A4C2-4EE7-AA7B-106568E7CFCE}" srcOrd="0" destOrd="0" parTransId="{46FCD106-5163-479A-8659-BFEFACFD9002}" sibTransId="{9B969723-D117-4F4C-9581-7448EFCB67D4}"/>
    <dgm:cxn modelId="{02109547-4EFF-40F3-A569-EA61E7E2ABDC}" type="presOf" srcId="{52AEE3B3-A4C2-4EE7-AA7B-106568E7CFCE}" destId="{22C7D8EC-6936-43E8-955A-A8D9C97EB5A1}" srcOrd="0" destOrd="0" presId="urn:microsoft.com/office/officeart/2005/8/layout/process4"/>
    <dgm:cxn modelId="{27B82251-0854-4BB1-802B-F1225E93727D}" type="presOf" srcId="{932356BB-23C5-4368-9E35-8AF3EF56136E}" destId="{8AA4311F-D798-4BA5-932F-22612A799852}" srcOrd="0" destOrd="0" presId="urn:microsoft.com/office/officeart/2005/8/layout/process4"/>
    <dgm:cxn modelId="{8AFFFF7D-09E0-4A0D-BD9A-E6A490F37D0E}" srcId="{EFA04CCD-E753-4538-A25D-162F32EC2EAF}" destId="{932356BB-23C5-4368-9E35-8AF3EF56136E}" srcOrd="2" destOrd="0" parTransId="{3C8BF757-BCDA-48B6-90D6-CE23FE4BEAB5}" sibTransId="{B91FA3B0-40C0-4D56-9051-2982AF4FD887}"/>
    <dgm:cxn modelId="{EB3C2A7E-50ED-4C50-900D-CF014260E8EB}" type="presOf" srcId="{203540CC-193D-45E6-96D8-F9489EDFB19A}" destId="{4FB0DBC9-A9C9-438B-8896-88613CE002A4}" srcOrd="0" destOrd="0" presId="urn:microsoft.com/office/officeart/2005/8/layout/process4"/>
    <dgm:cxn modelId="{CB17DB94-9A18-4B82-BB8E-AA24ECABEEC4}" srcId="{EFA04CCD-E753-4538-A25D-162F32EC2EAF}" destId="{A8E21622-E822-4D53-8237-9244A1148ADA}" srcOrd="3" destOrd="0" parTransId="{0DDFF633-CF99-4B9F-9527-18C3FE33542A}" sibTransId="{60FD9A58-5AF7-41F8-B44C-6F51651DE5CE}"/>
    <dgm:cxn modelId="{65CB8CCE-F2CE-4098-BBC7-0291C713DCD8}" srcId="{EFA04CCD-E753-4538-A25D-162F32EC2EAF}" destId="{203540CC-193D-45E6-96D8-F9489EDFB19A}" srcOrd="0" destOrd="0" parTransId="{09DC81A0-6830-4964-9587-56E5A13BF674}" sibTransId="{169BB9F2-B4ED-4A31-8CEC-3B7F3172F63E}"/>
    <dgm:cxn modelId="{49A8D3CF-A5B2-4E68-9742-B329A6BFFE32}" type="presOf" srcId="{E236A33D-7575-4AA7-94AA-5D597AAB5475}" destId="{E0F5CBDA-F190-4C42-BB1C-3B7FBB8FC6DC}" srcOrd="0" destOrd="0" presId="urn:microsoft.com/office/officeart/2005/8/layout/process4"/>
    <dgm:cxn modelId="{8444D0F0-831A-4870-B7BD-18613654A88B}" srcId="{E236A33D-7575-4AA7-94AA-5D597AAB5475}" destId="{EFA04CCD-E753-4538-A25D-162F32EC2EAF}" srcOrd="1" destOrd="0" parTransId="{431C7D64-8693-4DE0-A84B-5C90BB7474DD}" sibTransId="{F9D1B60B-F1E8-426E-A6A2-CB1CC37549AF}"/>
    <dgm:cxn modelId="{624897F2-2EA4-4787-90B5-0ADF89A3DAA8}" type="presOf" srcId="{EFA04CCD-E753-4538-A25D-162F32EC2EAF}" destId="{2417CA38-C78E-45C9-8E52-69A87BF62EDE}" srcOrd="1" destOrd="0" presId="urn:microsoft.com/office/officeart/2005/8/layout/process4"/>
    <dgm:cxn modelId="{FB6DCDF5-14D8-4971-94D8-A64D571C8C80}" type="presOf" srcId="{05181198-DCEC-4EA1-9332-7750B27FBA75}" destId="{24FCEF82-A4DD-4255-A2C2-B5003D8F5DE0}" srcOrd="0" destOrd="0" presId="urn:microsoft.com/office/officeart/2005/8/layout/process4"/>
    <dgm:cxn modelId="{4640E329-3510-49BA-B8E3-B0777B042358}" type="presParOf" srcId="{E0F5CBDA-F190-4C42-BB1C-3B7FBB8FC6DC}" destId="{4D3F56E0-5FB6-433B-88DC-1C14AB9B42F5}" srcOrd="0" destOrd="0" presId="urn:microsoft.com/office/officeart/2005/8/layout/process4"/>
    <dgm:cxn modelId="{E08CC202-B6AF-4664-8768-8DF9DE1CAF36}" type="presParOf" srcId="{4D3F56E0-5FB6-433B-88DC-1C14AB9B42F5}" destId="{C368C4CB-04A0-470B-95E5-15FA6473BA37}" srcOrd="0" destOrd="0" presId="urn:microsoft.com/office/officeart/2005/8/layout/process4"/>
    <dgm:cxn modelId="{2463DA26-7914-4F4A-9FB0-948F7F2085B9}" type="presParOf" srcId="{4D3F56E0-5FB6-433B-88DC-1C14AB9B42F5}" destId="{2417CA38-C78E-45C9-8E52-69A87BF62EDE}" srcOrd="1" destOrd="0" presId="urn:microsoft.com/office/officeart/2005/8/layout/process4"/>
    <dgm:cxn modelId="{4B37AC46-A9CC-4579-B0F0-184F2092EAB9}" type="presParOf" srcId="{4D3F56E0-5FB6-433B-88DC-1C14AB9B42F5}" destId="{5AA4138A-B6B1-4AC1-B661-8F3A7678E152}" srcOrd="2" destOrd="0" presId="urn:microsoft.com/office/officeart/2005/8/layout/process4"/>
    <dgm:cxn modelId="{271AEA5C-C91B-4004-9953-A8397890BC17}" type="presParOf" srcId="{5AA4138A-B6B1-4AC1-B661-8F3A7678E152}" destId="{4FB0DBC9-A9C9-438B-8896-88613CE002A4}" srcOrd="0" destOrd="0" presId="urn:microsoft.com/office/officeart/2005/8/layout/process4"/>
    <dgm:cxn modelId="{B62BC7FE-B126-489E-BEA7-97066850375B}" type="presParOf" srcId="{5AA4138A-B6B1-4AC1-B661-8F3A7678E152}" destId="{24FCEF82-A4DD-4255-A2C2-B5003D8F5DE0}" srcOrd="1" destOrd="0" presId="urn:microsoft.com/office/officeart/2005/8/layout/process4"/>
    <dgm:cxn modelId="{254B5026-EEF2-48BE-8181-D674034799FE}" type="presParOf" srcId="{5AA4138A-B6B1-4AC1-B661-8F3A7678E152}" destId="{8AA4311F-D798-4BA5-932F-22612A799852}" srcOrd="2" destOrd="0" presId="urn:microsoft.com/office/officeart/2005/8/layout/process4"/>
    <dgm:cxn modelId="{E77F473D-D5C1-4A2D-A3FF-E1D12F1BD347}" type="presParOf" srcId="{5AA4138A-B6B1-4AC1-B661-8F3A7678E152}" destId="{7B764002-A281-407D-8361-445EB18655A2}" srcOrd="3" destOrd="0" presId="urn:microsoft.com/office/officeart/2005/8/layout/process4"/>
    <dgm:cxn modelId="{01E65DA3-DE10-439B-A993-FD07F8377094}" type="presParOf" srcId="{E0F5CBDA-F190-4C42-BB1C-3B7FBB8FC6DC}" destId="{92D3F630-8744-4FB1-98E2-E71819955904}" srcOrd="1" destOrd="0" presId="urn:microsoft.com/office/officeart/2005/8/layout/process4"/>
    <dgm:cxn modelId="{340BB539-0133-481B-B45E-D5B61877D712}" type="presParOf" srcId="{E0F5CBDA-F190-4C42-BB1C-3B7FBB8FC6DC}" destId="{C089EC47-A140-4B08-882D-754C28D568DA}" srcOrd="2" destOrd="0" presId="urn:microsoft.com/office/officeart/2005/8/layout/process4"/>
    <dgm:cxn modelId="{CF20A11B-B194-4A9E-9127-963E82AF62E6}" type="presParOf" srcId="{C089EC47-A140-4B08-882D-754C28D568DA}" destId="{22C7D8EC-6936-43E8-955A-A8D9C97EB5A1}" srcOrd="0" destOrd="0" presId="urn:microsoft.com/office/officeart/2005/8/layout/process4"/>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175A8D2-0EA0-4540-BFAC-35992338C838}"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1F1316D-2408-4DC1-B87C-6EE9D29678C6}">
      <dgm:prSet custT="1"/>
      <dgm:spPr/>
      <dgm:t>
        <a:bodyPr/>
        <a:lstStyle/>
        <a:p>
          <a:pPr>
            <a:lnSpc>
              <a:spcPct val="100000"/>
            </a:lnSpc>
          </a:pPr>
          <a:r>
            <a:rPr lang="en-US" sz="1400" dirty="0">
              <a:latin typeface="Times New Roman" panose="02020603050405020304" pitchFamily="18" charset="0"/>
              <a:cs typeface="Times New Roman" panose="02020603050405020304" pitchFamily="18" charset="0"/>
            </a:rPr>
            <a:t>Periodic updates are essential for the model as the relationship between variables undergoes constant changes.</a:t>
          </a:r>
        </a:p>
      </dgm:t>
    </dgm:pt>
    <dgm:pt modelId="{FA9895B1-686C-4DAE-BEFE-D26E5F963C95}" type="parTrans" cxnId="{47AD56BD-5AB5-4C96-8522-17DBC77112F8}">
      <dgm:prSet/>
      <dgm:spPr/>
      <dgm:t>
        <a:bodyPr/>
        <a:lstStyle/>
        <a:p>
          <a:endParaRPr lang="en-US"/>
        </a:p>
      </dgm:t>
    </dgm:pt>
    <dgm:pt modelId="{763E3E42-10C5-4D59-8590-DE2FBCCAD97C}" type="sibTrans" cxnId="{47AD56BD-5AB5-4C96-8522-17DBC77112F8}">
      <dgm:prSet/>
      <dgm:spPr/>
      <dgm:t>
        <a:bodyPr/>
        <a:lstStyle/>
        <a:p>
          <a:pPr>
            <a:lnSpc>
              <a:spcPct val="100000"/>
            </a:lnSpc>
          </a:pPr>
          <a:endParaRPr lang="en-US"/>
        </a:p>
      </dgm:t>
    </dgm:pt>
    <dgm:pt modelId="{C6C658F2-BC02-462F-A641-4F778E7ABDE4}">
      <dgm:prSet custT="1"/>
      <dgm:spPr/>
      <dgm:t>
        <a:bodyPr/>
        <a:lstStyle/>
        <a:p>
          <a:pPr>
            <a:lnSpc>
              <a:spcPct val="100000"/>
            </a:lnSpc>
          </a:pPr>
          <a:r>
            <a:rPr lang="en-US" sz="1400" dirty="0">
              <a:latin typeface="Times New Roman" panose="02020603050405020304" pitchFamily="18" charset="0"/>
              <a:cs typeface="Times New Roman" panose="02020603050405020304" pitchFamily="18" charset="0"/>
            </a:rPr>
            <a:t>During the pandemic, restaurants were not allowed to operate at full capacity. As a result, the maximum number of guests they could accommodate changed from the previous data. In such cases, the model needs to be updated to adapt to the changing circumstances. Another scenario where updating the model is necessary is when there is inflation.</a:t>
          </a:r>
        </a:p>
      </dgm:t>
    </dgm:pt>
    <dgm:pt modelId="{B9F4AF9B-15EF-4094-9AB5-A3EEDDA9A65B}" type="parTrans" cxnId="{867F1954-E05E-42DF-9CD4-C894DD3C04BF}">
      <dgm:prSet/>
      <dgm:spPr/>
      <dgm:t>
        <a:bodyPr/>
        <a:lstStyle/>
        <a:p>
          <a:endParaRPr lang="en-US"/>
        </a:p>
      </dgm:t>
    </dgm:pt>
    <dgm:pt modelId="{0EBC2C48-64DC-4BBE-BE4E-2BE7422B12A1}" type="sibTrans" cxnId="{867F1954-E05E-42DF-9CD4-C894DD3C04BF}">
      <dgm:prSet/>
      <dgm:spPr/>
      <dgm:t>
        <a:bodyPr/>
        <a:lstStyle/>
        <a:p>
          <a:pPr>
            <a:lnSpc>
              <a:spcPct val="100000"/>
            </a:lnSpc>
          </a:pPr>
          <a:endParaRPr lang="en-US"/>
        </a:p>
      </dgm:t>
    </dgm:pt>
    <dgm:pt modelId="{8B2922A5-C355-45E6-80D1-85A923CE686D}">
      <dgm:prSet custT="1"/>
      <dgm:spPr/>
      <dgm:t>
        <a:bodyPr/>
        <a:lstStyle/>
        <a:p>
          <a:pPr>
            <a:lnSpc>
              <a:spcPct val="100000"/>
            </a:lnSpc>
          </a:pPr>
          <a:r>
            <a:rPr lang="en-US" sz="1400" dirty="0">
              <a:latin typeface="Times New Roman" panose="02020603050405020304" pitchFamily="18" charset="0"/>
              <a:cs typeface="Times New Roman" panose="02020603050405020304" pitchFamily="18" charset="0"/>
            </a:rPr>
            <a:t>In the same vein, when opting for a regression model for demand forecasting, it is imperative to consistently update the model throughout our project.</a:t>
          </a:r>
        </a:p>
      </dgm:t>
    </dgm:pt>
    <dgm:pt modelId="{5DDB6929-C1F9-4D6D-9B8D-A11181D28528}" type="parTrans" cxnId="{191964D7-48EE-40C9-BF33-9E7CD270A355}">
      <dgm:prSet/>
      <dgm:spPr/>
      <dgm:t>
        <a:bodyPr/>
        <a:lstStyle/>
        <a:p>
          <a:endParaRPr lang="en-US"/>
        </a:p>
      </dgm:t>
    </dgm:pt>
    <dgm:pt modelId="{4C7025D4-204F-4B95-96E9-E494D98585B3}" type="sibTrans" cxnId="{191964D7-48EE-40C9-BF33-9E7CD270A355}">
      <dgm:prSet/>
      <dgm:spPr/>
      <dgm:t>
        <a:bodyPr/>
        <a:lstStyle/>
        <a:p>
          <a:pPr>
            <a:lnSpc>
              <a:spcPct val="100000"/>
            </a:lnSpc>
          </a:pPr>
          <a:endParaRPr lang="en-US"/>
        </a:p>
      </dgm:t>
    </dgm:pt>
    <dgm:pt modelId="{9CAEF8AA-B5CE-46D6-8F93-61626BA79929}">
      <dgm:prSet custT="1"/>
      <dgm:spPr/>
      <dgm:t>
        <a:bodyPr/>
        <a:lstStyle/>
        <a:p>
          <a:pPr>
            <a:lnSpc>
              <a:spcPct val="100000"/>
            </a:lnSpc>
          </a:pPr>
          <a:r>
            <a:rPr lang="en-US" sz="1400" dirty="0">
              <a:latin typeface="Times New Roman" panose="02020603050405020304" pitchFamily="18" charset="0"/>
              <a:cs typeface="Times New Roman" panose="02020603050405020304" pitchFamily="18" charset="0"/>
            </a:rPr>
            <a:t>For instance, many organizations shifted to conducting meetings via Zoom during the lockdown, resulting in a decrease in the number of bookings. This led to data irregularities during the years 2020-2022.</a:t>
          </a:r>
        </a:p>
      </dgm:t>
    </dgm:pt>
    <dgm:pt modelId="{683C86CF-8DAA-4973-A14E-10B2B50E3A2C}" type="parTrans" cxnId="{7E16F8A3-8FC6-49E4-99D0-0D81CE6804CE}">
      <dgm:prSet/>
      <dgm:spPr/>
      <dgm:t>
        <a:bodyPr/>
        <a:lstStyle/>
        <a:p>
          <a:endParaRPr lang="en-US"/>
        </a:p>
      </dgm:t>
    </dgm:pt>
    <dgm:pt modelId="{BF9A304A-1DCB-4DCF-B98D-A1BBD1FB8380}" type="sibTrans" cxnId="{7E16F8A3-8FC6-49E4-99D0-0D81CE6804CE}">
      <dgm:prSet/>
      <dgm:spPr/>
      <dgm:t>
        <a:bodyPr/>
        <a:lstStyle/>
        <a:p>
          <a:endParaRPr lang="en-US"/>
        </a:p>
      </dgm:t>
    </dgm:pt>
    <dgm:pt modelId="{8E1E1F75-464C-40B3-97FC-70BBC04002DB}" type="pres">
      <dgm:prSet presAssocID="{7175A8D2-0EA0-4540-BFAC-35992338C838}" presName="root" presStyleCnt="0">
        <dgm:presLayoutVars>
          <dgm:dir/>
          <dgm:resizeHandles val="exact"/>
        </dgm:presLayoutVars>
      </dgm:prSet>
      <dgm:spPr/>
    </dgm:pt>
    <dgm:pt modelId="{A391FD0E-7900-4008-8847-1D5F889FF969}" type="pres">
      <dgm:prSet presAssocID="{7175A8D2-0EA0-4540-BFAC-35992338C838}" presName="container" presStyleCnt="0">
        <dgm:presLayoutVars>
          <dgm:dir/>
          <dgm:resizeHandles val="exact"/>
        </dgm:presLayoutVars>
      </dgm:prSet>
      <dgm:spPr/>
    </dgm:pt>
    <dgm:pt modelId="{09AC1B97-7F24-4DC3-87AB-B952DDC0B021}" type="pres">
      <dgm:prSet presAssocID="{31F1316D-2408-4DC1-B87C-6EE9D29678C6}" presName="compNode" presStyleCnt="0"/>
      <dgm:spPr/>
    </dgm:pt>
    <dgm:pt modelId="{2A232733-FBEB-4DEC-9B2C-92BAA54705D3}" type="pres">
      <dgm:prSet presAssocID="{31F1316D-2408-4DC1-B87C-6EE9D29678C6}" presName="iconBgRect" presStyleLbl="bgShp" presStyleIdx="0" presStyleCnt="4"/>
      <dgm:spPr/>
    </dgm:pt>
    <dgm:pt modelId="{AAD64D44-6F34-4C48-A170-E0124D21E51A}" type="pres">
      <dgm:prSet presAssocID="{31F1316D-2408-4DC1-B87C-6EE9D29678C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rrow Circle"/>
        </a:ext>
      </dgm:extLst>
    </dgm:pt>
    <dgm:pt modelId="{6E94BE0D-AC1F-4D5E-AF38-99491AA15FB2}" type="pres">
      <dgm:prSet presAssocID="{31F1316D-2408-4DC1-B87C-6EE9D29678C6}" presName="spaceRect" presStyleCnt="0"/>
      <dgm:spPr/>
    </dgm:pt>
    <dgm:pt modelId="{45DF1DA9-9FC9-4F17-B7F2-E3587718F5BD}" type="pres">
      <dgm:prSet presAssocID="{31F1316D-2408-4DC1-B87C-6EE9D29678C6}" presName="textRect" presStyleLbl="revTx" presStyleIdx="0" presStyleCnt="4">
        <dgm:presLayoutVars>
          <dgm:chMax val="1"/>
          <dgm:chPref val="1"/>
        </dgm:presLayoutVars>
      </dgm:prSet>
      <dgm:spPr/>
    </dgm:pt>
    <dgm:pt modelId="{5200AE70-5CF7-4C9B-B909-6274D672F8C2}" type="pres">
      <dgm:prSet presAssocID="{763E3E42-10C5-4D59-8590-DE2FBCCAD97C}" presName="sibTrans" presStyleLbl="sibTrans2D1" presStyleIdx="0" presStyleCnt="0"/>
      <dgm:spPr/>
    </dgm:pt>
    <dgm:pt modelId="{D8CF775A-72AD-47D3-95FA-9725A4C2DC88}" type="pres">
      <dgm:prSet presAssocID="{C6C658F2-BC02-462F-A641-4F778E7ABDE4}" presName="compNode" presStyleCnt="0"/>
      <dgm:spPr/>
    </dgm:pt>
    <dgm:pt modelId="{7F0DEECF-AE56-4094-8099-FFB7F95A8F05}" type="pres">
      <dgm:prSet presAssocID="{C6C658F2-BC02-462F-A641-4F778E7ABDE4}" presName="iconBgRect" presStyleLbl="bgShp" presStyleIdx="1" presStyleCnt="4"/>
      <dgm:spPr/>
    </dgm:pt>
    <dgm:pt modelId="{04D77BDE-8AF0-4730-8384-57EE3D0F2975}" type="pres">
      <dgm:prSet presAssocID="{C6C658F2-BC02-462F-A641-4F778E7ABDE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4B42BAA7-F60F-4DB6-A2D0-2A3144CB40F4}" type="pres">
      <dgm:prSet presAssocID="{C6C658F2-BC02-462F-A641-4F778E7ABDE4}" presName="spaceRect" presStyleCnt="0"/>
      <dgm:spPr/>
    </dgm:pt>
    <dgm:pt modelId="{2664A74C-D3E0-4B79-85C2-BBA5232B7651}" type="pres">
      <dgm:prSet presAssocID="{C6C658F2-BC02-462F-A641-4F778E7ABDE4}" presName="textRect" presStyleLbl="revTx" presStyleIdx="1" presStyleCnt="4">
        <dgm:presLayoutVars>
          <dgm:chMax val="1"/>
          <dgm:chPref val="1"/>
        </dgm:presLayoutVars>
      </dgm:prSet>
      <dgm:spPr/>
    </dgm:pt>
    <dgm:pt modelId="{BDB851C8-F2F2-4C29-BD3D-719FD097ABEE}" type="pres">
      <dgm:prSet presAssocID="{0EBC2C48-64DC-4BBE-BE4E-2BE7422B12A1}" presName="sibTrans" presStyleLbl="sibTrans2D1" presStyleIdx="0" presStyleCnt="0"/>
      <dgm:spPr/>
    </dgm:pt>
    <dgm:pt modelId="{24CC621C-666C-45A2-ACAF-AD79F171472A}" type="pres">
      <dgm:prSet presAssocID="{8B2922A5-C355-45E6-80D1-85A923CE686D}" presName="compNode" presStyleCnt="0"/>
      <dgm:spPr/>
    </dgm:pt>
    <dgm:pt modelId="{ED6AFBD5-5B0E-4534-97A2-EF2E614025A4}" type="pres">
      <dgm:prSet presAssocID="{8B2922A5-C355-45E6-80D1-85A923CE686D}" presName="iconBgRect" presStyleLbl="bgShp" presStyleIdx="2" presStyleCnt="4"/>
      <dgm:spPr/>
    </dgm:pt>
    <dgm:pt modelId="{0A7B04DB-3E17-46D3-BD2F-2E8F2E6374BE}" type="pres">
      <dgm:prSet presAssocID="{8B2922A5-C355-45E6-80D1-85A923CE686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70AE5DCA-793E-4CEB-9626-F14760CED372}" type="pres">
      <dgm:prSet presAssocID="{8B2922A5-C355-45E6-80D1-85A923CE686D}" presName="spaceRect" presStyleCnt="0"/>
      <dgm:spPr/>
    </dgm:pt>
    <dgm:pt modelId="{97F1E1B4-C830-44D5-A182-C520986D61E9}" type="pres">
      <dgm:prSet presAssocID="{8B2922A5-C355-45E6-80D1-85A923CE686D}" presName="textRect" presStyleLbl="revTx" presStyleIdx="2" presStyleCnt="4">
        <dgm:presLayoutVars>
          <dgm:chMax val="1"/>
          <dgm:chPref val="1"/>
        </dgm:presLayoutVars>
      </dgm:prSet>
      <dgm:spPr/>
    </dgm:pt>
    <dgm:pt modelId="{4BF1F042-BEC9-46D1-918C-11191C631DCA}" type="pres">
      <dgm:prSet presAssocID="{4C7025D4-204F-4B95-96E9-E494D98585B3}" presName="sibTrans" presStyleLbl="sibTrans2D1" presStyleIdx="0" presStyleCnt="0"/>
      <dgm:spPr/>
    </dgm:pt>
    <dgm:pt modelId="{F8E6135D-3C7C-4C20-A1F2-D2BE50920DEE}" type="pres">
      <dgm:prSet presAssocID="{9CAEF8AA-B5CE-46D6-8F93-61626BA79929}" presName="compNode" presStyleCnt="0"/>
      <dgm:spPr/>
    </dgm:pt>
    <dgm:pt modelId="{A80D5FC7-78CE-4771-87BE-E36D878DF223}" type="pres">
      <dgm:prSet presAssocID="{9CAEF8AA-B5CE-46D6-8F93-61626BA79929}" presName="iconBgRect" presStyleLbl="bgShp" presStyleIdx="3" presStyleCnt="4"/>
      <dgm:spPr/>
    </dgm:pt>
    <dgm:pt modelId="{CCA2F259-D8C2-463C-899F-B1C6A7E236C9}" type="pres">
      <dgm:prSet presAssocID="{9CAEF8AA-B5CE-46D6-8F93-61626BA7992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Zoom Out"/>
        </a:ext>
      </dgm:extLst>
    </dgm:pt>
    <dgm:pt modelId="{001BB655-08A2-4148-9295-1EB88D55D88D}" type="pres">
      <dgm:prSet presAssocID="{9CAEF8AA-B5CE-46D6-8F93-61626BA79929}" presName="spaceRect" presStyleCnt="0"/>
      <dgm:spPr/>
    </dgm:pt>
    <dgm:pt modelId="{99C34FEC-F31E-42D0-B539-2D6EFE67CC12}" type="pres">
      <dgm:prSet presAssocID="{9CAEF8AA-B5CE-46D6-8F93-61626BA79929}" presName="textRect" presStyleLbl="revTx" presStyleIdx="3" presStyleCnt="4">
        <dgm:presLayoutVars>
          <dgm:chMax val="1"/>
          <dgm:chPref val="1"/>
        </dgm:presLayoutVars>
      </dgm:prSet>
      <dgm:spPr/>
    </dgm:pt>
  </dgm:ptLst>
  <dgm:cxnLst>
    <dgm:cxn modelId="{653F021A-7A06-4A36-A004-CCC22D38DAD3}" type="presOf" srcId="{4C7025D4-204F-4B95-96E9-E494D98585B3}" destId="{4BF1F042-BEC9-46D1-918C-11191C631DCA}" srcOrd="0" destOrd="0" presId="urn:microsoft.com/office/officeart/2018/2/layout/IconCircleList"/>
    <dgm:cxn modelId="{910E0721-6427-4FB8-8C89-522C3F3A9EF2}" type="presOf" srcId="{8B2922A5-C355-45E6-80D1-85A923CE686D}" destId="{97F1E1B4-C830-44D5-A182-C520986D61E9}" srcOrd="0" destOrd="0" presId="urn:microsoft.com/office/officeart/2018/2/layout/IconCircleList"/>
    <dgm:cxn modelId="{75531122-BE28-46EA-BB9D-02B6A4053CD0}" type="presOf" srcId="{0EBC2C48-64DC-4BBE-BE4E-2BE7422B12A1}" destId="{BDB851C8-F2F2-4C29-BD3D-719FD097ABEE}" srcOrd="0" destOrd="0" presId="urn:microsoft.com/office/officeart/2018/2/layout/IconCircleList"/>
    <dgm:cxn modelId="{37D9CD30-B2F6-46EE-B847-09FE49631523}" type="presOf" srcId="{7175A8D2-0EA0-4540-BFAC-35992338C838}" destId="{8E1E1F75-464C-40B3-97FC-70BBC04002DB}" srcOrd="0" destOrd="0" presId="urn:microsoft.com/office/officeart/2018/2/layout/IconCircleList"/>
    <dgm:cxn modelId="{C6A12F40-0518-412E-B8E7-A349412289C9}" type="presOf" srcId="{C6C658F2-BC02-462F-A641-4F778E7ABDE4}" destId="{2664A74C-D3E0-4B79-85C2-BBA5232B7651}" srcOrd="0" destOrd="0" presId="urn:microsoft.com/office/officeart/2018/2/layout/IconCircleList"/>
    <dgm:cxn modelId="{8DF50E4A-5397-4D36-A429-E29961BD4E86}" type="presOf" srcId="{31F1316D-2408-4DC1-B87C-6EE9D29678C6}" destId="{45DF1DA9-9FC9-4F17-B7F2-E3587718F5BD}" srcOrd="0" destOrd="0" presId="urn:microsoft.com/office/officeart/2018/2/layout/IconCircleList"/>
    <dgm:cxn modelId="{5F7CEE51-5E42-418C-B697-91DB2A1449B9}" type="presOf" srcId="{763E3E42-10C5-4D59-8590-DE2FBCCAD97C}" destId="{5200AE70-5CF7-4C9B-B909-6274D672F8C2}" srcOrd="0" destOrd="0" presId="urn:microsoft.com/office/officeart/2018/2/layout/IconCircleList"/>
    <dgm:cxn modelId="{867F1954-E05E-42DF-9CD4-C894DD3C04BF}" srcId="{7175A8D2-0EA0-4540-BFAC-35992338C838}" destId="{C6C658F2-BC02-462F-A641-4F778E7ABDE4}" srcOrd="1" destOrd="0" parTransId="{B9F4AF9B-15EF-4094-9AB5-A3EEDDA9A65B}" sibTransId="{0EBC2C48-64DC-4BBE-BE4E-2BE7422B12A1}"/>
    <dgm:cxn modelId="{EBF0B8A1-73A0-4AF1-8E1F-71A0D44ACAE7}" type="presOf" srcId="{9CAEF8AA-B5CE-46D6-8F93-61626BA79929}" destId="{99C34FEC-F31E-42D0-B539-2D6EFE67CC12}" srcOrd="0" destOrd="0" presId="urn:microsoft.com/office/officeart/2018/2/layout/IconCircleList"/>
    <dgm:cxn modelId="{7E16F8A3-8FC6-49E4-99D0-0D81CE6804CE}" srcId="{7175A8D2-0EA0-4540-BFAC-35992338C838}" destId="{9CAEF8AA-B5CE-46D6-8F93-61626BA79929}" srcOrd="3" destOrd="0" parTransId="{683C86CF-8DAA-4973-A14E-10B2B50E3A2C}" sibTransId="{BF9A304A-1DCB-4DCF-B98D-A1BBD1FB8380}"/>
    <dgm:cxn modelId="{47AD56BD-5AB5-4C96-8522-17DBC77112F8}" srcId="{7175A8D2-0EA0-4540-BFAC-35992338C838}" destId="{31F1316D-2408-4DC1-B87C-6EE9D29678C6}" srcOrd="0" destOrd="0" parTransId="{FA9895B1-686C-4DAE-BEFE-D26E5F963C95}" sibTransId="{763E3E42-10C5-4D59-8590-DE2FBCCAD97C}"/>
    <dgm:cxn modelId="{191964D7-48EE-40C9-BF33-9E7CD270A355}" srcId="{7175A8D2-0EA0-4540-BFAC-35992338C838}" destId="{8B2922A5-C355-45E6-80D1-85A923CE686D}" srcOrd="2" destOrd="0" parTransId="{5DDB6929-C1F9-4D6D-9B8D-A11181D28528}" sibTransId="{4C7025D4-204F-4B95-96E9-E494D98585B3}"/>
    <dgm:cxn modelId="{45A40039-A049-4A9F-A53E-9F1C03F3B5E1}" type="presParOf" srcId="{8E1E1F75-464C-40B3-97FC-70BBC04002DB}" destId="{A391FD0E-7900-4008-8847-1D5F889FF969}" srcOrd="0" destOrd="0" presId="urn:microsoft.com/office/officeart/2018/2/layout/IconCircleList"/>
    <dgm:cxn modelId="{AF776144-7FB6-482D-89A1-CE24A8CF5A7B}" type="presParOf" srcId="{A391FD0E-7900-4008-8847-1D5F889FF969}" destId="{09AC1B97-7F24-4DC3-87AB-B952DDC0B021}" srcOrd="0" destOrd="0" presId="urn:microsoft.com/office/officeart/2018/2/layout/IconCircleList"/>
    <dgm:cxn modelId="{5645C46F-B156-4F68-8792-466490D87672}" type="presParOf" srcId="{09AC1B97-7F24-4DC3-87AB-B952DDC0B021}" destId="{2A232733-FBEB-4DEC-9B2C-92BAA54705D3}" srcOrd="0" destOrd="0" presId="urn:microsoft.com/office/officeart/2018/2/layout/IconCircleList"/>
    <dgm:cxn modelId="{DA73BAE5-D260-4E16-98C0-2384677DFB02}" type="presParOf" srcId="{09AC1B97-7F24-4DC3-87AB-B952DDC0B021}" destId="{AAD64D44-6F34-4C48-A170-E0124D21E51A}" srcOrd="1" destOrd="0" presId="urn:microsoft.com/office/officeart/2018/2/layout/IconCircleList"/>
    <dgm:cxn modelId="{4E582723-2ECF-4CFA-A5CE-1EB0AEB6D2A5}" type="presParOf" srcId="{09AC1B97-7F24-4DC3-87AB-B952DDC0B021}" destId="{6E94BE0D-AC1F-4D5E-AF38-99491AA15FB2}" srcOrd="2" destOrd="0" presId="urn:microsoft.com/office/officeart/2018/2/layout/IconCircleList"/>
    <dgm:cxn modelId="{F26A8FE2-7213-4E1A-8D0E-C093BB944A83}" type="presParOf" srcId="{09AC1B97-7F24-4DC3-87AB-B952DDC0B021}" destId="{45DF1DA9-9FC9-4F17-B7F2-E3587718F5BD}" srcOrd="3" destOrd="0" presId="urn:microsoft.com/office/officeart/2018/2/layout/IconCircleList"/>
    <dgm:cxn modelId="{7911E99C-B37C-4319-842A-08F323363A5B}" type="presParOf" srcId="{A391FD0E-7900-4008-8847-1D5F889FF969}" destId="{5200AE70-5CF7-4C9B-B909-6274D672F8C2}" srcOrd="1" destOrd="0" presId="urn:microsoft.com/office/officeart/2018/2/layout/IconCircleList"/>
    <dgm:cxn modelId="{DE7A9F36-6EFB-409E-BF6D-1E8294EC97CD}" type="presParOf" srcId="{A391FD0E-7900-4008-8847-1D5F889FF969}" destId="{D8CF775A-72AD-47D3-95FA-9725A4C2DC88}" srcOrd="2" destOrd="0" presId="urn:microsoft.com/office/officeart/2018/2/layout/IconCircleList"/>
    <dgm:cxn modelId="{B8CF6DBB-A38F-48EA-A784-67417A4F701F}" type="presParOf" srcId="{D8CF775A-72AD-47D3-95FA-9725A4C2DC88}" destId="{7F0DEECF-AE56-4094-8099-FFB7F95A8F05}" srcOrd="0" destOrd="0" presId="urn:microsoft.com/office/officeart/2018/2/layout/IconCircleList"/>
    <dgm:cxn modelId="{87FA3430-AC95-485B-A287-A15FCEFF94ED}" type="presParOf" srcId="{D8CF775A-72AD-47D3-95FA-9725A4C2DC88}" destId="{04D77BDE-8AF0-4730-8384-57EE3D0F2975}" srcOrd="1" destOrd="0" presId="urn:microsoft.com/office/officeart/2018/2/layout/IconCircleList"/>
    <dgm:cxn modelId="{CB54173C-14DA-45D4-BD3D-153A516029F5}" type="presParOf" srcId="{D8CF775A-72AD-47D3-95FA-9725A4C2DC88}" destId="{4B42BAA7-F60F-4DB6-A2D0-2A3144CB40F4}" srcOrd="2" destOrd="0" presId="urn:microsoft.com/office/officeart/2018/2/layout/IconCircleList"/>
    <dgm:cxn modelId="{F983241C-0642-4D27-837C-D9CA88F71022}" type="presParOf" srcId="{D8CF775A-72AD-47D3-95FA-9725A4C2DC88}" destId="{2664A74C-D3E0-4B79-85C2-BBA5232B7651}" srcOrd="3" destOrd="0" presId="urn:microsoft.com/office/officeart/2018/2/layout/IconCircleList"/>
    <dgm:cxn modelId="{0654833A-36A4-4204-A285-5903CB7DEBD9}" type="presParOf" srcId="{A391FD0E-7900-4008-8847-1D5F889FF969}" destId="{BDB851C8-F2F2-4C29-BD3D-719FD097ABEE}" srcOrd="3" destOrd="0" presId="urn:microsoft.com/office/officeart/2018/2/layout/IconCircleList"/>
    <dgm:cxn modelId="{00F8238F-5617-4568-89CF-FCB1A1565482}" type="presParOf" srcId="{A391FD0E-7900-4008-8847-1D5F889FF969}" destId="{24CC621C-666C-45A2-ACAF-AD79F171472A}" srcOrd="4" destOrd="0" presId="urn:microsoft.com/office/officeart/2018/2/layout/IconCircleList"/>
    <dgm:cxn modelId="{8D7E7632-756C-4BB4-8FCE-A0352FF1DD6E}" type="presParOf" srcId="{24CC621C-666C-45A2-ACAF-AD79F171472A}" destId="{ED6AFBD5-5B0E-4534-97A2-EF2E614025A4}" srcOrd="0" destOrd="0" presId="urn:microsoft.com/office/officeart/2018/2/layout/IconCircleList"/>
    <dgm:cxn modelId="{3BF75FCD-EBFE-4B40-9814-AC9BF644F356}" type="presParOf" srcId="{24CC621C-666C-45A2-ACAF-AD79F171472A}" destId="{0A7B04DB-3E17-46D3-BD2F-2E8F2E6374BE}" srcOrd="1" destOrd="0" presId="urn:microsoft.com/office/officeart/2018/2/layout/IconCircleList"/>
    <dgm:cxn modelId="{706AEBC8-8D36-4A02-8610-EB4181A7ADA1}" type="presParOf" srcId="{24CC621C-666C-45A2-ACAF-AD79F171472A}" destId="{70AE5DCA-793E-4CEB-9626-F14760CED372}" srcOrd="2" destOrd="0" presId="urn:microsoft.com/office/officeart/2018/2/layout/IconCircleList"/>
    <dgm:cxn modelId="{0E1181B4-2A83-4581-9B6B-462A4FA33B6D}" type="presParOf" srcId="{24CC621C-666C-45A2-ACAF-AD79F171472A}" destId="{97F1E1B4-C830-44D5-A182-C520986D61E9}" srcOrd="3" destOrd="0" presId="urn:microsoft.com/office/officeart/2018/2/layout/IconCircleList"/>
    <dgm:cxn modelId="{34E773CB-B9CF-4FBE-BCAD-C8363A43B224}" type="presParOf" srcId="{A391FD0E-7900-4008-8847-1D5F889FF969}" destId="{4BF1F042-BEC9-46D1-918C-11191C631DCA}" srcOrd="5" destOrd="0" presId="urn:microsoft.com/office/officeart/2018/2/layout/IconCircleList"/>
    <dgm:cxn modelId="{BA4E7FDD-FD83-4A70-B10F-2F72EFD07B65}" type="presParOf" srcId="{A391FD0E-7900-4008-8847-1D5F889FF969}" destId="{F8E6135D-3C7C-4C20-A1F2-D2BE50920DEE}" srcOrd="6" destOrd="0" presId="urn:microsoft.com/office/officeart/2018/2/layout/IconCircleList"/>
    <dgm:cxn modelId="{F4D12876-12FD-447C-A0CC-919EEC5FB143}" type="presParOf" srcId="{F8E6135D-3C7C-4C20-A1F2-D2BE50920DEE}" destId="{A80D5FC7-78CE-4771-87BE-E36D878DF223}" srcOrd="0" destOrd="0" presId="urn:microsoft.com/office/officeart/2018/2/layout/IconCircleList"/>
    <dgm:cxn modelId="{076EC13F-953E-48F6-BB4F-D44BF977AE3B}" type="presParOf" srcId="{F8E6135D-3C7C-4C20-A1F2-D2BE50920DEE}" destId="{CCA2F259-D8C2-463C-899F-B1C6A7E236C9}" srcOrd="1" destOrd="0" presId="urn:microsoft.com/office/officeart/2018/2/layout/IconCircleList"/>
    <dgm:cxn modelId="{EC0F678F-8B2B-4444-B6FA-965543950199}" type="presParOf" srcId="{F8E6135D-3C7C-4C20-A1F2-D2BE50920DEE}" destId="{001BB655-08A2-4148-9295-1EB88D55D88D}" srcOrd="2" destOrd="0" presId="urn:microsoft.com/office/officeart/2018/2/layout/IconCircleList"/>
    <dgm:cxn modelId="{4E42E926-A50D-43B5-B96B-97193490739F}" type="presParOf" srcId="{F8E6135D-3C7C-4C20-A1F2-D2BE50920DEE}" destId="{99C34FEC-F31E-42D0-B539-2D6EFE67CC1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B0CEF9D-6B62-4F4B-ACB6-FDF3918FF15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4C7D111-ECBC-4575-8BD7-72683E6B8FB5}">
      <dgm:prSet custT="1"/>
      <dgm:spPr/>
      <dgm:t>
        <a:bodyPr/>
        <a:lstStyle/>
        <a:p>
          <a:r>
            <a:rPr lang="en-IN" sz="2000" dirty="0">
              <a:latin typeface="Times New Roman" panose="02020603050405020304" pitchFamily="18" charset="0"/>
              <a:cs typeface="Times New Roman" panose="02020603050405020304" pitchFamily="18" charset="0"/>
            </a:rPr>
            <a:t>The Provided Data is distributed across 69 files out of which 59 files are in PDF format and 10 are XLS files </a:t>
          </a:r>
          <a:endParaRPr lang="en-US" sz="2000" dirty="0">
            <a:latin typeface="Times New Roman" panose="02020603050405020304" pitchFamily="18" charset="0"/>
            <a:cs typeface="Times New Roman" panose="02020603050405020304" pitchFamily="18" charset="0"/>
          </a:endParaRPr>
        </a:p>
      </dgm:t>
    </dgm:pt>
    <dgm:pt modelId="{9E099F39-7B51-4449-8F23-E11B8BE1D80F}" type="parTrans" cxnId="{2A780BCE-0441-41D7-B6C9-9FFBC8E62463}">
      <dgm:prSet/>
      <dgm:spPr/>
      <dgm:t>
        <a:bodyPr/>
        <a:lstStyle/>
        <a:p>
          <a:endParaRPr lang="en-US"/>
        </a:p>
      </dgm:t>
    </dgm:pt>
    <dgm:pt modelId="{B7E97E76-3D62-4609-BEFB-AD1D040F895C}" type="sibTrans" cxnId="{2A780BCE-0441-41D7-B6C9-9FFBC8E62463}">
      <dgm:prSet/>
      <dgm:spPr/>
      <dgm:t>
        <a:bodyPr/>
        <a:lstStyle/>
        <a:p>
          <a:endParaRPr lang="en-US"/>
        </a:p>
      </dgm:t>
    </dgm:pt>
    <dgm:pt modelId="{499519CF-D059-4DAB-85E4-B4F1B06E2C05}">
      <dgm:prSet/>
      <dgm:spPr/>
      <dgm:t>
        <a:bodyPr/>
        <a:lstStyle/>
        <a:p>
          <a:pPr>
            <a:lnSpc>
              <a:spcPct val="100000"/>
            </a:lnSpc>
          </a:pPr>
          <a:r>
            <a:rPr lang="en-IN" dirty="0">
              <a:solidFill>
                <a:schemeClr val="tx1">
                  <a:lumMod val="85000"/>
                  <a:lumOff val="15000"/>
                </a:schemeClr>
              </a:solidFill>
              <a:latin typeface="Times New Roman" panose="02020603050405020304" pitchFamily="18" charset="0"/>
              <a:cs typeface="Times New Roman" panose="02020603050405020304" pitchFamily="18" charset="0"/>
            </a:rPr>
            <a:t>The data Provided in the PDF are in calendar schedule format with different timings on each day</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dgm:t>
    </dgm:pt>
    <dgm:pt modelId="{DC9A7C0E-36E1-4D93-84F3-3F34060DCC7A}" type="parTrans" cxnId="{E2B65995-1FD7-412E-910D-291B4C4ED3C7}">
      <dgm:prSet/>
      <dgm:spPr/>
      <dgm:t>
        <a:bodyPr/>
        <a:lstStyle/>
        <a:p>
          <a:endParaRPr lang="en-US"/>
        </a:p>
      </dgm:t>
    </dgm:pt>
    <dgm:pt modelId="{9B5B9F37-B536-48B9-BE07-739B641E1C2F}" type="sibTrans" cxnId="{E2B65995-1FD7-412E-910D-291B4C4ED3C7}">
      <dgm:prSet/>
      <dgm:spPr/>
      <dgm:t>
        <a:bodyPr/>
        <a:lstStyle/>
        <a:p>
          <a:endParaRPr lang="en-US"/>
        </a:p>
      </dgm:t>
    </dgm:pt>
    <dgm:pt modelId="{D2587860-519B-4261-9CAA-6AA7E14675D9}">
      <dgm:prSet custT="1"/>
      <dgm:spPr/>
      <dgm:t>
        <a:bodyPr/>
        <a:lstStyle/>
        <a:p>
          <a:r>
            <a:rPr lang="en-IN" sz="2000" dirty="0">
              <a:solidFill>
                <a:schemeClr val="tx1">
                  <a:lumMod val="85000"/>
                  <a:lumOff val="15000"/>
                </a:schemeClr>
              </a:solidFill>
              <a:latin typeface="Times New Roman" panose="02020603050405020304" pitchFamily="18" charset="0"/>
              <a:cs typeface="Times New Roman" panose="02020603050405020304" pitchFamily="18" charset="0"/>
            </a:rPr>
            <a:t>Extracting the data from these PDFs makes Data Pre-processing difficult and time taking process.</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dgm:t>
    </dgm:pt>
    <dgm:pt modelId="{498B6835-D47B-4CF7-A62E-587A6685AA68}" type="parTrans" cxnId="{B4CBD7F8-3996-4E9A-9AF1-F0DA581939E4}">
      <dgm:prSet/>
      <dgm:spPr/>
      <dgm:t>
        <a:bodyPr/>
        <a:lstStyle/>
        <a:p>
          <a:endParaRPr lang="en-US"/>
        </a:p>
      </dgm:t>
    </dgm:pt>
    <dgm:pt modelId="{DBD1FBF1-20CA-445B-98A6-1101C487ED0E}" type="sibTrans" cxnId="{B4CBD7F8-3996-4E9A-9AF1-F0DA581939E4}">
      <dgm:prSet/>
      <dgm:spPr/>
      <dgm:t>
        <a:bodyPr/>
        <a:lstStyle/>
        <a:p>
          <a:endParaRPr lang="en-US"/>
        </a:p>
      </dgm:t>
    </dgm:pt>
    <dgm:pt modelId="{0AB4853B-05B0-4322-8950-F6DCD980ABA4}">
      <dgm:prSet custT="1"/>
      <dgm:spPr/>
      <dgm:t>
        <a:bodyPr/>
        <a:lstStyle/>
        <a:p>
          <a:r>
            <a:rPr lang="en-IN" sz="2000">
              <a:latin typeface="Times New Roman" panose="02020603050405020304" pitchFamily="18" charset="0"/>
              <a:cs typeface="Times New Roman" panose="02020603050405020304" pitchFamily="18" charset="0"/>
            </a:rPr>
            <a:t>The extracted data need to be converted into Numerical format. </a:t>
          </a:r>
          <a:endParaRPr lang="en-US" sz="2000" dirty="0">
            <a:latin typeface="Times New Roman" panose="02020603050405020304" pitchFamily="18" charset="0"/>
            <a:cs typeface="Times New Roman" panose="02020603050405020304" pitchFamily="18" charset="0"/>
          </a:endParaRPr>
        </a:p>
      </dgm:t>
    </dgm:pt>
    <dgm:pt modelId="{1789C573-A898-4DCB-8FAA-EDB9C6C49141}" type="parTrans" cxnId="{39E5893B-2D47-4695-AFDE-6C388A4683FA}">
      <dgm:prSet/>
      <dgm:spPr/>
      <dgm:t>
        <a:bodyPr/>
        <a:lstStyle/>
        <a:p>
          <a:endParaRPr lang="en-US"/>
        </a:p>
      </dgm:t>
    </dgm:pt>
    <dgm:pt modelId="{AAE8874C-AD39-47E6-93DB-F7E01BCA4BDE}" type="sibTrans" cxnId="{39E5893B-2D47-4695-AFDE-6C388A4683FA}">
      <dgm:prSet/>
      <dgm:spPr/>
      <dgm:t>
        <a:bodyPr/>
        <a:lstStyle/>
        <a:p>
          <a:endParaRPr lang="en-US"/>
        </a:p>
      </dgm:t>
    </dgm:pt>
    <dgm:pt modelId="{ECB76E1B-FAC8-4B29-87E4-3FA9B37C98C9}" type="pres">
      <dgm:prSet presAssocID="{4B0CEF9D-6B62-4F4B-ACB6-FDF3918FF156}" presName="root" presStyleCnt="0">
        <dgm:presLayoutVars>
          <dgm:dir/>
          <dgm:resizeHandles val="exact"/>
        </dgm:presLayoutVars>
      </dgm:prSet>
      <dgm:spPr/>
    </dgm:pt>
    <dgm:pt modelId="{F61ED925-4368-4A10-B7F1-6583FE098AE4}" type="pres">
      <dgm:prSet presAssocID="{44C7D111-ECBC-4575-8BD7-72683E6B8FB5}" presName="compNode" presStyleCnt="0"/>
      <dgm:spPr/>
    </dgm:pt>
    <dgm:pt modelId="{C856609C-1FE6-46B8-B7B0-B0C4A502774B}" type="pres">
      <dgm:prSet presAssocID="{44C7D111-ECBC-4575-8BD7-72683E6B8FB5}" presName="bgRect" presStyleLbl="bgShp" presStyleIdx="0" presStyleCnt="4"/>
      <dgm:spPr/>
    </dgm:pt>
    <dgm:pt modelId="{7AEA33F1-7474-424A-AA31-95197B3CC060}" type="pres">
      <dgm:prSet presAssocID="{44C7D111-ECBC-4575-8BD7-72683E6B8FB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E491C2DF-AD9E-4BE6-9F45-9BAD33380F2F}" type="pres">
      <dgm:prSet presAssocID="{44C7D111-ECBC-4575-8BD7-72683E6B8FB5}" presName="spaceRect" presStyleCnt="0"/>
      <dgm:spPr/>
    </dgm:pt>
    <dgm:pt modelId="{836F7127-EBAF-40EC-A312-17FBE0F083E2}" type="pres">
      <dgm:prSet presAssocID="{44C7D111-ECBC-4575-8BD7-72683E6B8FB5}" presName="parTx" presStyleLbl="revTx" presStyleIdx="0" presStyleCnt="4">
        <dgm:presLayoutVars>
          <dgm:chMax val="0"/>
          <dgm:chPref val="0"/>
        </dgm:presLayoutVars>
      </dgm:prSet>
      <dgm:spPr/>
    </dgm:pt>
    <dgm:pt modelId="{709EB3DE-733B-474E-AFF7-8C49DADF49A0}" type="pres">
      <dgm:prSet presAssocID="{B7E97E76-3D62-4609-BEFB-AD1D040F895C}" presName="sibTrans" presStyleCnt="0"/>
      <dgm:spPr/>
    </dgm:pt>
    <dgm:pt modelId="{3161AFB5-A1E1-410D-A440-2FD6C06A6630}" type="pres">
      <dgm:prSet presAssocID="{499519CF-D059-4DAB-85E4-B4F1B06E2C05}" presName="compNode" presStyleCnt="0"/>
      <dgm:spPr/>
    </dgm:pt>
    <dgm:pt modelId="{212DEBA4-056E-4F2E-AFD9-EC7699D00CA6}" type="pres">
      <dgm:prSet presAssocID="{499519CF-D059-4DAB-85E4-B4F1B06E2C05}" presName="bgRect" presStyleLbl="bgShp" presStyleIdx="1" presStyleCnt="4"/>
      <dgm:spPr/>
    </dgm:pt>
    <dgm:pt modelId="{AA5A3BB5-49E0-401C-A2BA-82ED39267634}" type="pres">
      <dgm:prSet presAssocID="{499519CF-D059-4DAB-85E4-B4F1B06E2C0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ily Calendar"/>
        </a:ext>
      </dgm:extLst>
    </dgm:pt>
    <dgm:pt modelId="{C1771253-0E65-4C59-93C0-90F8CF1BE4E4}" type="pres">
      <dgm:prSet presAssocID="{499519CF-D059-4DAB-85E4-B4F1B06E2C05}" presName="spaceRect" presStyleCnt="0"/>
      <dgm:spPr/>
    </dgm:pt>
    <dgm:pt modelId="{ED2B7692-929F-4FC3-A13A-F127D6D99BB7}" type="pres">
      <dgm:prSet presAssocID="{499519CF-D059-4DAB-85E4-B4F1B06E2C05}" presName="parTx" presStyleLbl="revTx" presStyleIdx="1" presStyleCnt="4">
        <dgm:presLayoutVars>
          <dgm:chMax val="0"/>
          <dgm:chPref val="0"/>
        </dgm:presLayoutVars>
      </dgm:prSet>
      <dgm:spPr/>
    </dgm:pt>
    <dgm:pt modelId="{91764126-6F78-4A04-A32E-917AFBFF7453}" type="pres">
      <dgm:prSet presAssocID="{9B5B9F37-B536-48B9-BE07-739B641E1C2F}" presName="sibTrans" presStyleCnt="0"/>
      <dgm:spPr/>
    </dgm:pt>
    <dgm:pt modelId="{8893CE66-6379-4429-B753-5C6D95EA1BC1}" type="pres">
      <dgm:prSet presAssocID="{D2587860-519B-4261-9CAA-6AA7E14675D9}" presName="compNode" presStyleCnt="0"/>
      <dgm:spPr/>
    </dgm:pt>
    <dgm:pt modelId="{0ED21834-C1D2-48D3-A887-2ECA0B9EB045}" type="pres">
      <dgm:prSet presAssocID="{D2587860-519B-4261-9CAA-6AA7E14675D9}" presName="bgRect" presStyleLbl="bgShp" presStyleIdx="2" presStyleCnt="4"/>
      <dgm:spPr/>
    </dgm:pt>
    <dgm:pt modelId="{226401E7-E27C-44DC-93F5-1D9480CEE132}" type="pres">
      <dgm:prSet presAssocID="{D2587860-519B-4261-9CAA-6AA7E14675D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hredder"/>
        </a:ext>
      </dgm:extLst>
    </dgm:pt>
    <dgm:pt modelId="{C92125FB-4407-4182-A857-2C17D2437DDF}" type="pres">
      <dgm:prSet presAssocID="{D2587860-519B-4261-9CAA-6AA7E14675D9}" presName="spaceRect" presStyleCnt="0"/>
      <dgm:spPr/>
    </dgm:pt>
    <dgm:pt modelId="{160FEC7D-E080-4B26-B9D5-EB28A6A7224A}" type="pres">
      <dgm:prSet presAssocID="{D2587860-519B-4261-9CAA-6AA7E14675D9}" presName="parTx" presStyleLbl="revTx" presStyleIdx="2" presStyleCnt="4">
        <dgm:presLayoutVars>
          <dgm:chMax val="0"/>
          <dgm:chPref val="0"/>
        </dgm:presLayoutVars>
      </dgm:prSet>
      <dgm:spPr/>
    </dgm:pt>
    <dgm:pt modelId="{4B4F33CF-B2E3-429C-B271-D6FB35D4E792}" type="pres">
      <dgm:prSet presAssocID="{DBD1FBF1-20CA-445B-98A6-1101C487ED0E}" presName="sibTrans" presStyleCnt="0"/>
      <dgm:spPr/>
    </dgm:pt>
    <dgm:pt modelId="{2AD73752-A311-4F65-A5A3-A493E5FF88F4}" type="pres">
      <dgm:prSet presAssocID="{0AB4853B-05B0-4322-8950-F6DCD980ABA4}" presName="compNode" presStyleCnt="0"/>
      <dgm:spPr/>
    </dgm:pt>
    <dgm:pt modelId="{68ED326E-1894-4DF0-901A-B8821A6C614B}" type="pres">
      <dgm:prSet presAssocID="{0AB4853B-05B0-4322-8950-F6DCD980ABA4}" presName="bgRect" presStyleLbl="bgShp" presStyleIdx="3" presStyleCnt="4"/>
      <dgm:spPr/>
    </dgm:pt>
    <dgm:pt modelId="{21C00EE8-784B-493C-8EA9-EFEED5D251D7}" type="pres">
      <dgm:prSet presAssocID="{0AB4853B-05B0-4322-8950-F6DCD980ABA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ble"/>
        </a:ext>
      </dgm:extLst>
    </dgm:pt>
    <dgm:pt modelId="{27A70859-F2A5-489E-AA1B-48147F828011}" type="pres">
      <dgm:prSet presAssocID="{0AB4853B-05B0-4322-8950-F6DCD980ABA4}" presName="spaceRect" presStyleCnt="0"/>
      <dgm:spPr/>
    </dgm:pt>
    <dgm:pt modelId="{58AA93FA-C07C-429A-8360-35E85A2DDAFE}" type="pres">
      <dgm:prSet presAssocID="{0AB4853B-05B0-4322-8950-F6DCD980ABA4}" presName="parTx" presStyleLbl="revTx" presStyleIdx="3" presStyleCnt="4">
        <dgm:presLayoutVars>
          <dgm:chMax val="0"/>
          <dgm:chPref val="0"/>
        </dgm:presLayoutVars>
      </dgm:prSet>
      <dgm:spPr/>
    </dgm:pt>
  </dgm:ptLst>
  <dgm:cxnLst>
    <dgm:cxn modelId="{678B9D0C-F5C2-45B2-B561-BD8B5A500037}" type="presOf" srcId="{44C7D111-ECBC-4575-8BD7-72683E6B8FB5}" destId="{836F7127-EBAF-40EC-A312-17FBE0F083E2}" srcOrd="0" destOrd="0" presId="urn:microsoft.com/office/officeart/2018/2/layout/IconVerticalSolidList"/>
    <dgm:cxn modelId="{39E5893B-2D47-4695-AFDE-6C388A4683FA}" srcId="{4B0CEF9D-6B62-4F4B-ACB6-FDF3918FF156}" destId="{0AB4853B-05B0-4322-8950-F6DCD980ABA4}" srcOrd="3" destOrd="0" parTransId="{1789C573-A898-4DCB-8FAA-EDB9C6C49141}" sibTransId="{AAE8874C-AD39-47E6-93DB-F7E01BCA4BDE}"/>
    <dgm:cxn modelId="{FAA34D4D-516D-406D-BDB2-8526A84CC4CA}" type="presOf" srcId="{4B0CEF9D-6B62-4F4B-ACB6-FDF3918FF156}" destId="{ECB76E1B-FAC8-4B29-87E4-3FA9B37C98C9}" srcOrd="0" destOrd="0" presId="urn:microsoft.com/office/officeart/2018/2/layout/IconVerticalSolidList"/>
    <dgm:cxn modelId="{E1DE718A-59A4-4C69-97CB-C9B8B5B3A880}" type="presOf" srcId="{0AB4853B-05B0-4322-8950-F6DCD980ABA4}" destId="{58AA93FA-C07C-429A-8360-35E85A2DDAFE}" srcOrd="0" destOrd="0" presId="urn:microsoft.com/office/officeart/2018/2/layout/IconVerticalSolidList"/>
    <dgm:cxn modelId="{E2B65995-1FD7-412E-910D-291B4C4ED3C7}" srcId="{4B0CEF9D-6B62-4F4B-ACB6-FDF3918FF156}" destId="{499519CF-D059-4DAB-85E4-B4F1B06E2C05}" srcOrd="1" destOrd="0" parTransId="{DC9A7C0E-36E1-4D93-84F3-3F34060DCC7A}" sibTransId="{9B5B9F37-B536-48B9-BE07-739B641E1C2F}"/>
    <dgm:cxn modelId="{C2F799C8-80CD-4E81-9812-E63CAE0FC8F0}" type="presOf" srcId="{D2587860-519B-4261-9CAA-6AA7E14675D9}" destId="{160FEC7D-E080-4B26-B9D5-EB28A6A7224A}" srcOrd="0" destOrd="0" presId="urn:microsoft.com/office/officeart/2018/2/layout/IconVerticalSolidList"/>
    <dgm:cxn modelId="{2A780BCE-0441-41D7-B6C9-9FFBC8E62463}" srcId="{4B0CEF9D-6B62-4F4B-ACB6-FDF3918FF156}" destId="{44C7D111-ECBC-4575-8BD7-72683E6B8FB5}" srcOrd="0" destOrd="0" parTransId="{9E099F39-7B51-4449-8F23-E11B8BE1D80F}" sibTransId="{B7E97E76-3D62-4609-BEFB-AD1D040F895C}"/>
    <dgm:cxn modelId="{B4CBD7F8-3996-4E9A-9AF1-F0DA581939E4}" srcId="{4B0CEF9D-6B62-4F4B-ACB6-FDF3918FF156}" destId="{D2587860-519B-4261-9CAA-6AA7E14675D9}" srcOrd="2" destOrd="0" parTransId="{498B6835-D47B-4CF7-A62E-587A6685AA68}" sibTransId="{DBD1FBF1-20CA-445B-98A6-1101C487ED0E}"/>
    <dgm:cxn modelId="{85BA6AFE-542D-4EF4-8E2D-A6376E23A0AE}" type="presOf" srcId="{499519CF-D059-4DAB-85E4-B4F1B06E2C05}" destId="{ED2B7692-929F-4FC3-A13A-F127D6D99BB7}" srcOrd="0" destOrd="0" presId="urn:microsoft.com/office/officeart/2018/2/layout/IconVerticalSolidList"/>
    <dgm:cxn modelId="{E468A194-3CD1-4EB5-9FE6-C1F13136A802}" type="presParOf" srcId="{ECB76E1B-FAC8-4B29-87E4-3FA9B37C98C9}" destId="{F61ED925-4368-4A10-B7F1-6583FE098AE4}" srcOrd="0" destOrd="0" presId="urn:microsoft.com/office/officeart/2018/2/layout/IconVerticalSolidList"/>
    <dgm:cxn modelId="{7A8983ED-0740-4121-B2BB-36999D463DED}" type="presParOf" srcId="{F61ED925-4368-4A10-B7F1-6583FE098AE4}" destId="{C856609C-1FE6-46B8-B7B0-B0C4A502774B}" srcOrd="0" destOrd="0" presId="urn:microsoft.com/office/officeart/2018/2/layout/IconVerticalSolidList"/>
    <dgm:cxn modelId="{570E1FD4-F622-42B1-B13F-4BF45FA13E7E}" type="presParOf" srcId="{F61ED925-4368-4A10-B7F1-6583FE098AE4}" destId="{7AEA33F1-7474-424A-AA31-95197B3CC060}" srcOrd="1" destOrd="0" presId="urn:microsoft.com/office/officeart/2018/2/layout/IconVerticalSolidList"/>
    <dgm:cxn modelId="{37E8C5D0-0BBC-472B-8E11-695EE0496704}" type="presParOf" srcId="{F61ED925-4368-4A10-B7F1-6583FE098AE4}" destId="{E491C2DF-AD9E-4BE6-9F45-9BAD33380F2F}" srcOrd="2" destOrd="0" presId="urn:microsoft.com/office/officeart/2018/2/layout/IconVerticalSolidList"/>
    <dgm:cxn modelId="{19ADE5E6-F8CB-4591-B8B7-436C475D6530}" type="presParOf" srcId="{F61ED925-4368-4A10-B7F1-6583FE098AE4}" destId="{836F7127-EBAF-40EC-A312-17FBE0F083E2}" srcOrd="3" destOrd="0" presId="urn:microsoft.com/office/officeart/2018/2/layout/IconVerticalSolidList"/>
    <dgm:cxn modelId="{B14B4E25-A5AF-4AAC-9C53-176EE0DFDAEE}" type="presParOf" srcId="{ECB76E1B-FAC8-4B29-87E4-3FA9B37C98C9}" destId="{709EB3DE-733B-474E-AFF7-8C49DADF49A0}" srcOrd="1" destOrd="0" presId="urn:microsoft.com/office/officeart/2018/2/layout/IconVerticalSolidList"/>
    <dgm:cxn modelId="{C36F9A76-655B-4899-8AD2-FD9D61A84E5A}" type="presParOf" srcId="{ECB76E1B-FAC8-4B29-87E4-3FA9B37C98C9}" destId="{3161AFB5-A1E1-410D-A440-2FD6C06A6630}" srcOrd="2" destOrd="0" presId="urn:microsoft.com/office/officeart/2018/2/layout/IconVerticalSolidList"/>
    <dgm:cxn modelId="{7E8EC8A4-4E79-4269-BB0A-06CABC0C0386}" type="presParOf" srcId="{3161AFB5-A1E1-410D-A440-2FD6C06A6630}" destId="{212DEBA4-056E-4F2E-AFD9-EC7699D00CA6}" srcOrd="0" destOrd="0" presId="urn:microsoft.com/office/officeart/2018/2/layout/IconVerticalSolidList"/>
    <dgm:cxn modelId="{F01AB3C3-03A0-45BA-9D28-8D21AC89539C}" type="presParOf" srcId="{3161AFB5-A1E1-410D-A440-2FD6C06A6630}" destId="{AA5A3BB5-49E0-401C-A2BA-82ED39267634}" srcOrd="1" destOrd="0" presId="urn:microsoft.com/office/officeart/2018/2/layout/IconVerticalSolidList"/>
    <dgm:cxn modelId="{751EE2A9-4D55-42E3-BB8C-D6374872C83C}" type="presParOf" srcId="{3161AFB5-A1E1-410D-A440-2FD6C06A6630}" destId="{C1771253-0E65-4C59-93C0-90F8CF1BE4E4}" srcOrd="2" destOrd="0" presId="urn:microsoft.com/office/officeart/2018/2/layout/IconVerticalSolidList"/>
    <dgm:cxn modelId="{9457B15F-349F-45BF-A9FF-E3DCBCADAA02}" type="presParOf" srcId="{3161AFB5-A1E1-410D-A440-2FD6C06A6630}" destId="{ED2B7692-929F-4FC3-A13A-F127D6D99BB7}" srcOrd="3" destOrd="0" presId="urn:microsoft.com/office/officeart/2018/2/layout/IconVerticalSolidList"/>
    <dgm:cxn modelId="{090EE0AF-CABF-4021-8341-0CC44560910F}" type="presParOf" srcId="{ECB76E1B-FAC8-4B29-87E4-3FA9B37C98C9}" destId="{91764126-6F78-4A04-A32E-917AFBFF7453}" srcOrd="3" destOrd="0" presId="urn:microsoft.com/office/officeart/2018/2/layout/IconVerticalSolidList"/>
    <dgm:cxn modelId="{727AD0F9-EB78-4A70-9476-08D2B74DA1E2}" type="presParOf" srcId="{ECB76E1B-FAC8-4B29-87E4-3FA9B37C98C9}" destId="{8893CE66-6379-4429-B753-5C6D95EA1BC1}" srcOrd="4" destOrd="0" presId="urn:microsoft.com/office/officeart/2018/2/layout/IconVerticalSolidList"/>
    <dgm:cxn modelId="{1731BB0C-AAE4-4700-820F-8494629FB13B}" type="presParOf" srcId="{8893CE66-6379-4429-B753-5C6D95EA1BC1}" destId="{0ED21834-C1D2-48D3-A887-2ECA0B9EB045}" srcOrd="0" destOrd="0" presId="urn:microsoft.com/office/officeart/2018/2/layout/IconVerticalSolidList"/>
    <dgm:cxn modelId="{538B0327-2124-4E75-B7EB-882455577309}" type="presParOf" srcId="{8893CE66-6379-4429-B753-5C6D95EA1BC1}" destId="{226401E7-E27C-44DC-93F5-1D9480CEE132}" srcOrd="1" destOrd="0" presId="urn:microsoft.com/office/officeart/2018/2/layout/IconVerticalSolidList"/>
    <dgm:cxn modelId="{0C4A2F49-167A-4881-B2D3-F04614377DBA}" type="presParOf" srcId="{8893CE66-6379-4429-B753-5C6D95EA1BC1}" destId="{C92125FB-4407-4182-A857-2C17D2437DDF}" srcOrd="2" destOrd="0" presId="urn:microsoft.com/office/officeart/2018/2/layout/IconVerticalSolidList"/>
    <dgm:cxn modelId="{7FB3DAE2-A01A-4DB0-91A6-4C4AEC007F87}" type="presParOf" srcId="{8893CE66-6379-4429-B753-5C6D95EA1BC1}" destId="{160FEC7D-E080-4B26-B9D5-EB28A6A7224A}" srcOrd="3" destOrd="0" presId="urn:microsoft.com/office/officeart/2018/2/layout/IconVerticalSolidList"/>
    <dgm:cxn modelId="{80EB8FC3-14BC-4A8F-BAE5-7CAE53BA710C}" type="presParOf" srcId="{ECB76E1B-FAC8-4B29-87E4-3FA9B37C98C9}" destId="{4B4F33CF-B2E3-429C-B271-D6FB35D4E792}" srcOrd="5" destOrd="0" presId="urn:microsoft.com/office/officeart/2018/2/layout/IconVerticalSolidList"/>
    <dgm:cxn modelId="{6BA10FB8-1932-4276-A91D-2D451B68DFF8}" type="presParOf" srcId="{ECB76E1B-FAC8-4B29-87E4-3FA9B37C98C9}" destId="{2AD73752-A311-4F65-A5A3-A493E5FF88F4}" srcOrd="6" destOrd="0" presId="urn:microsoft.com/office/officeart/2018/2/layout/IconVerticalSolidList"/>
    <dgm:cxn modelId="{30A87167-9647-41F0-8755-420FE3559177}" type="presParOf" srcId="{2AD73752-A311-4F65-A5A3-A493E5FF88F4}" destId="{68ED326E-1894-4DF0-901A-B8821A6C614B}" srcOrd="0" destOrd="0" presId="urn:microsoft.com/office/officeart/2018/2/layout/IconVerticalSolidList"/>
    <dgm:cxn modelId="{CA48E536-FCF0-4EC0-A2A8-6643591DB01A}" type="presParOf" srcId="{2AD73752-A311-4F65-A5A3-A493E5FF88F4}" destId="{21C00EE8-784B-493C-8EA9-EFEED5D251D7}" srcOrd="1" destOrd="0" presId="urn:microsoft.com/office/officeart/2018/2/layout/IconVerticalSolidList"/>
    <dgm:cxn modelId="{736DC5B4-6E38-47EC-87F3-D59720CE7979}" type="presParOf" srcId="{2AD73752-A311-4F65-A5A3-A493E5FF88F4}" destId="{27A70859-F2A5-489E-AA1B-48147F828011}" srcOrd="2" destOrd="0" presId="urn:microsoft.com/office/officeart/2018/2/layout/IconVerticalSolidList"/>
    <dgm:cxn modelId="{CCF9C114-1D32-40B7-9AF8-5ACB50B9B8CE}" type="presParOf" srcId="{2AD73752-A311-4F65-A5A3-A493E5FF88F4}" destId="{58AA93FA-C07C-429A-8360-35E85A2DDAF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38E559B-6A44-45D6-B8F1-C531771DBC42}"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5B4FEDAC-A312-4BDC-9F15-661917EACCC1}">
      <dgm:prSet custT="1"/>
      <dgm:spPr/>
      <dgm:t>
        <a:bodyPr/>
        <a:lstStyle/>
        <a:p>
          <a:r>
            <a:rPr lang="en-IN" sz="2000">
              <a:latin typeface="Times New Roman" panose="02020603050405020304" pitchFamily="18" charset="0"/>
              <a:cs typeface="Times New Roman" panose="02020603050405020304" pitchFamily="18" charset="0"/>
            </a:rPr>
            <a:t>Data extraction:- Eswar, Sudheer</a:t>
          </a:r>
          <a:endParaRPr lang="en-US" sz="2000">
            <a:latin typeface="Times New Roman" panose="02020603050405020304" pitchFamily="18" charset="0"/>
            <a:cs typeface="Times New Roman" panose="02020603050405020304" pitchFamily="18" charset="0"/>
          </a:endParaRPr>
        </a:p>
      </dgm:t>
    </dgm:pt>
    <dgm:pt modelId="{164BEDDE-FBDD-4C1C-96A1-1518C7A93BA5}" type="parTrans" cxnId="{6CCD66CD-3978-4F7F-B740-A8425F30F98D}">
      <dgm:prSet/>
      <dgm:spPr/>
      <dgm:t>
        <a:bodyPr/>
        <a:lstStyle/>
        <a:p>
          <a:endParaRPr lang="en-US"/>
        </a:p>
      </dgm:t>
    </dgm:pt>
    <dgm:pt modelId="{5827D02A-55AE-4A74-AD80-BDE1447350CC}" type="sibTrans" cxnId="{6CCD66CD-3978-4F7F-B740-A8425F30F98D}">
      <dgm:prSet/>
      <dgm:spPr/>
      <dgm:t>
        <a:bodyPr/>
        <a:lstStyle/>
        <a:p>
          <a:endParaRPr lang="en-US"/>
        </a:p>
      </dgm:t>
    </dgm:pt>
    <dgm:pt modelId="{4E961D4B-024B-4310-AB4A-01AD76EDAB02}">
      <dgm:prSet custT="1"/>
      <dgm:spPr/>
      <dgm:t>
        <a:bodyPr/>
        <a:lstStyle/>
        <a:p>
          <a:r>
            <a:rPr lang="en-IN" sz="2000">
              <a:latin typeface="Times New Roman" panose="02020603050405020304" pitchFamily="18" charset="0"/>
              <a:cs typeface="Times New Roman" panose="02020603050405020304" pitchFamily="18" charset="0"/>
            </a:rPr>
            <a:t>Data Pre-processing:- Mowlika, Eswar, Sudheer</a:t>
          </a:r>
          <a:endParaRPr lang="en-US" sz="2000">
            <a:latin typeface="Times New Roman" panose="02020603050405020304" pitchFamily="18" charset="0"/>
            <a:cs typeface="Times New Roman" panose="02020603050405020304" pitchFamily="18" charset="0"/>
          </a:endParaRPr>
        </a:p>
      </dgm:t>
    </dgm:pt>
    <dgm:pt modelId="{3EA13EE9-0905-413F-A9AE-4D57A25BADFE}" type="parTrans" cxnId="{5566CBF3-D36B-4626-AD21-51894D7E2987}">
      <dgm:prSet/>
      <dgm:spPr/>
      <dgm:t>
        <a:bodyPr/>
        <a:lstStyle/>
        <a:p>
          <a:endParaRPr lang="en-US"/>
        </a:p>
      </dgm:t>
    </dgm:pt>
    <dgm:pt modelId="{48851510-FD54-4D8C-BF84-FC932DC14AFF}" type="sibTrans" cxnId="{5566CBF3-D36B-4626-AD21-51894D7E2987}">
      <dgm:prSet/>
      <dgm:spPr/>
      <dgm:t>
        <a:bodyPr/>
        <a:lstStyle/>
        <a:p>
          <a:endParaRPr lang="en-US"/>
        </a:p>
      </dgm:t>
    </dgm:pt>
    <dgm:pt modelId="{6FE932AC-63C0-4FC3-88E3-73C045C0EAC5}">
      <dgm:prSet custT="1"/>
      <dgm:spPr/>
      <dgm:t>
        <a:bodyPr/>
        <a:lstStyle/>
        <a:p>
          <a:r>
            <a:rPr lang="en-IN" sz="2000">
              <a:latin typeface="Times New Roman" panose="02020603050405020304" pitchFamily="18" charset="0"/>
              <a:cs typeface="Times New Roman" panose="02020603050405020304" pitchFamily="18" charset="0"/>
            </a:rPr>
            <a:t>Python Coding:- Eswar, Mowlika, Sudheer</a:t>
          </a:r>
          <a:endParaRPr lang="en-US" sz="2000">
            <a:latin typeface="Times New Roman" panose="02020603050405020304" pitchFamily="18" charset="0"/>
            <a:cs typeface="Times New Roman" panose="02020603050405020304" pitchFamily="18" charset="0"/>
          </a:endParaRPr>
        </a:p>
      </dgm:t>
    </dgm:pt>
    <dgm:pt modelId="{2B5E571E-1CFC-4F25-AF9F-CE50584FF9B0}" type="parTrans" cxnId="{834A3ABC-375E-48DA-91F8-A5EB9C6AA9A2}">
      <dgm:prSet/>
      <dgm:spPr/>
      <dgm:t>
        <a:bodyPr/>
        <a:lstStyle/>
        <a:p>
          <a:endParaRPr lang="en-US"/>
        </a:p>
      </dgm:t>
    </dgm:pt>
    <dgm:pt modelId="{B974DE89-1E8A-4388-8402-95A595B85A5D}" type="sibTrans" cxnId="{834A3ABC-375E-48DA-91F8-A5EB9C6AA9A2}">
      <dgm:prSet/>
      <dgm:spPr/>
      <dgm:t>
        <a:bodyPr/>
        <a:lstStyle/>
        <a:p>
          <a:endParaRPr lang="en-US"/>
        </a:p>
      </dgm:t>
    </dgm:pt>
    <dgm:pt modelId="{43CDCE26-75B8-490D-ACB2-AC778AC30C9B}">
      <dgm:prSet custT="1"/>
      <dgm:spPr/>
      <dgm:t>
        <a:bodyPr/>
        <a:lstStyle/>
        <a:p>
          <a:r>
            <a:rPr lang="en-IN" sz="2000">
              <a:latin typeface="Times New Roman" panose="02020603050405020304" pitchFamily="18" charset="0"/>
              <a:cs typeface="Times New Roman" panose="02020603050405020304" pitchFamily="18" charset="0"/>
            </a:rPr>
            <a:t>Visualization:- Eswar, Mowlika</a:t>
          </a:r>
          <a:endParaRPr lang="en-US" sz="2000">
            <a:latin typeface="Times New Roman" panose="02020603050405020304" pitchFamily="18" charset="0"/>
            <a:cs typeface="Times New Roman" panose="02020603050405020304" pitchFamily="18" charset="0"/>
          </a:endParaRPr>
        </a:p>
      </dgm:t>
    </dgm:pt>
    <dgm:pt modelId="{06A5775F-E822-4C11-8F64-A74CDB2673C8}" type="parTrans" cxnId="{13D090E8-D811-44DD-99CE-CA8567AB8EAF}">
      <dgm:prSet/>
      <dgm:spPr/>
      <dgm:t>
        <a:bodyPr/>
        <a:lstStyle/>
        <a:p>
          <a:endParaRPr lang="en-US"/>
        </a:p>
      </dgm:t>
    </dgm:pt>
    <dgm:pt modelId="{36D1716C-48BF-4954-B9AB-F96E37BDA3E3}" type="sibTrans" cxnId="{13D090E8-D811-44DD-99CE-CA8567AB8EAF}">
      <dgm:prSet/>
      <dgm:spPr/>
      <dgm:t>
        <a:bodyPr/>
        <a:lstStyle/>
        <a:p>
          <a:endParaRPr lang="en-US"/>
        </a:p>
      </dgm:t>
    </dgm:pt>
    <dgm:pt modelId="{F80FC0E6-FA64-44D0-9D51-37ECB37EDCF4}">
      <dgm:prSet custT="1"/>
      <dgm:spPr/>
      <dgm:t>
        <a:bodyPr/>
        <a:lstStyle/>
        <a:p>
          <a:r>
            <a:rPr lang="en-IN" sz="2000">
              <a:latin typeface="Times New Roman" panose="02020603050405020304" pitchFamily="18" charset="0"/>
              <a:cs typeface="Times New Roman" panose="02020603050405020304" pitchFamily="18" charset="0"/>
            </a:rPr>
            <a:t>Documentation:- Sudheer, Mowlika</a:t>
          </a:r>
          <a:endParaRPr lang="en-US" sz="2000">
            <a:latin typeface="Times New Roman" panose="02020603050405020304" pitchFamily="18" charset="0"/>
            <a:cs typeface="Times New Roman" panose="02020603050405020304" pitchFamily="18" charset="0"/>
          </a:endParaRPr>
        </a:p>
      </dgm:t>
    </dgm:pt>
    <dgm:pt modelId="{AA3516D1-BBCE-4A7C-B4EA-A40F04811AFF}" type="parTrans" cxnId="{1D50A53F-646B-42AD-9BA4-23FC1F0D4211}">
      <dgm:prSet/>
      <dgm:spPr/>
      <dgm:t>
        <a:bodyPr/>
        <a:lstStyle/>
        <a:p>
          <a:endParaRPr lang="en-US"/>
        </a:p>
      </dgm:t>
    </dgm:pt>
    <dgm:pt modelId="{0EFFC0B9-C9AF-49BA-BE5B-37E2DA7E4C01}" type="sibTrans" cxnId="{1D50A53F-646B-42AD-9BA4-23FC1F0D4211}">
      <dgm:prSet/>
      <dgm:spPr/>
      <dgm:t>
        <a:bodyPr/>
        <a:lstStyle/>
        <a:p>
          <a:endParaRPr lang="en-US"/>
        </a:p>
      </dgm:t>
    </dgm:pt>
    <dgm:pt modelId="{D629C3D9-6022-48EB-9C5E-CF608DFFC5A6}">
      <dgm:prSet custT="1"/>
      <dgm:spPr/>
      <dgm:t>
        <a:bodyPr/>
        <a:lstStyle/>
        <a:p>
          <a:r>
            <a:rPr lang="en-US" sz="2000">
              <a:latin typeface="Times New Roman" panose="02020603050405020304" pitchFamily="18" charset="0"/>
              <a:cs typeface="Times New Roman" panose="02020603050405020304" pitchFamily="18" charset="0"/>
            </a:rPr>
            <a:t>Optional Comments: All the team members will be contributing to an extent in all the tasks, but their major part of contribution is mentioned as above.</a:t>
          </a:r>
        </a:p>
      </dgm:t>
    </dgm:pt>
    <dgm:pt modelId="{646F6764-809C-44A4-B5A5-8219CC24FA1A}" type="parTrans" cxnId="{CC961E6F-C817-432D-92FE-DD0B000E589A}">
      <dgm:prSet/>
      <dgm:spPr/>
      <dgm:t>
        <a:bodyPr/>
        <a:lstStyle/>
        <a:p>
          <a:endParaRPr lang="en-US"/>
        </a:p>
      </dgm:t>
    </dgm:pt>
    <dgm:pt modelId="{D320523F-E399-4302-A6CF-8ECC40C048CC}" type="sibTrans" cxnId="{CC961E6F-C817-432D-92FE-DD0B000E589A}">
      <dgm:prSet/>
      <dgm:spPr/>
      <dgm:t>
        <a:bodyPr/>
        <a:lstStyle/>
        <a:p>
          <a:endParaRPr lang="en-US"/>
        </a:p>
      </dgm:t>
    </dgm:pt>
    <dgm:pt modelId="{20C84F2D-ACC3-453C-A40A-29ED888ED4EA}" type="pres">
      <dgm:prSet presAssocID="{938E559B-6A44-45D6-B8F1-C531771DBC42}" presName="vert0" presStyleCnt="0">
        <dgm:presLayoutVars>
          <dgm:dir/>
          <dgm:animOne val="branch"/>
          <dgm:animLvl val="lvl"/>
        </dgm:presLayoutVars>
      </dgm:prSet>
      <dgm:spPr/>
    </dgm:pt>
    <dgm:pt modelId="{E812091A-0996-4F11-AFDF-770DA31738BC}" type="pres">
      <dgm:prSet presAssocID="{5B4FEDAC-A312-4BDC-9F15-661917EACCC1}" presName="thickLine" presStyleLbl="alignNode1" presStyleIdx="0" presStyleCnt="6"/>
      <dgm:spPr/>
    </dgm:pt>
    <dgm:pt modelId="{9C0E3057-CAB2-4FC3-8300-AC07D953EA70}" type="pres">
      <dgm:prSet presAssocID="{5B4FEDAC-A312-4BDC-9F15-661917EACCC1}" presName="horz1" presStyleCnt="0"/>
      <dgm:spPr/>
    </dgm:pt>
    <dgm:pt modelId="{08E7FD61-6C32-42CC-9962-EE05EC462A95}" type="pres">
      <dgm:prSet presAssocID="{5B4FEDAC-A312-4BDC-9F15-661917EACCC1}" presName="tx1" presStyleLbl="revTx" presStyleIdx="0" presStyleCnt="6"/>
      <dgm:spPr/>
    </dgm:pt>
    <dgm:pt modelId="{B98DE09B-E474-4F2F-84D3-778495DBF4A4}" type="pres">
      <dgm:prSet presAssocID="{5B4FEDAC-A312-4BDC-9F15-661917EACCC1}" presName="vert1" presStyleCnt="0"/>
      <dgm:spPr/>
    </dgm:pt>
    <dgm:pt modelId="{EE4FBD8A-265B-4B14-AF4A-E5B768A6D9D5}" type="pres">
      <dgm:prSet presAssocID="{4E961D4B-024B-4310-AB4A-01AD76EDAB02}" presName="thickLine" presStyleLbl="alignNode1" presStyleIdx="1" presStyleCnt="6"/>
      <dgm:spPr/>
    </dgm:pt>
    <dgm:pt modelId="{E044ED5A-9A1D-4B21-8DEA-2A6600F1CDD9}" type="pres">
      <dgm:prSet presAssocID="{4E961D4B-024B-4310-AB4A-01AD76EDAB02}" presName="horz1" presStyleCnt="0"/>
      <dgm:spPr/>
    </dgm:pt>
    <dgm:pt modelId="{211F4FCE-67FB-4BCE-9685-F984D46FE326}" type="pres">
      <dgm:prSet presAssocID="{4E961D4B-024B-4310-AB4A-01AD76EDAB02}" presName="tx1" presStyleLbl="revTx" presStyleIdx="1" presStyleCnt="6"/>
      <dgm:spPr/>
    </dgm:pt>
    <dgm:pt modelId="{E7CEFA83-10D4-40DF-A563-3B4072A83AFD}" type="pres">
      <dgm:prSet presAssocID="{4E961D4B-024B-4310-AB4A-01AD76EDAB02}" presName="vert1" presStyleCnt="0"/>
      <dgm:spPr/>
    </dgm:pt>
    <dgm:pt modelId="{1554EF01-7ACF-4D5D-A2B3-602A1C76863D}" type="pres">
      <dgm:prSet presAssocID="{6FE932AC-63C0-4FC3-88E3-73C045C0EAC5}" presName="thickLine" presStyleLbl="alignNode1" presStyleIdx="2" presStyleCnt="6"/>
      <dgm:spPr/>
    </dgm:pt>
    <dgm:pt modelId="{1D30A75B-9C01-4030-849A-5EB655ECA674}" type="pres">
      <dgm:prSet presAssocID="{6FE932AC-63C0-4FC3-88E3-73C045C0EAC5}" presName="horz1" presStyleCnt="0"/>
      <dgm:spPr/>
    </dgm:pt>
    <dgm:pt modelId="{E449A5D9-E883-4B03-B0BD-F7E53474E736}" type="pres">
      <dgm:prSet presAssocID="{6FE932AC-63C0-4FC3-88E3-73C045C0EAC5}" presName="tx1" presStyleLbl="revTx" presStyleIdx="2" presStyleCnt="6"/>
      <dgm:spPr/>
    </dgm:pt>
    <dgm:pt modelId="{81EB1DC8-3939-49D2-AB32-BE2C67058F9E}" type="pres">
      <dgm:prSet presAssocID="{6FE932AC-63C0-4FC3-88E3-73C045C0EAC5}" presName="vert1" presStyleCnt="0"/>
      <dgm:spPr/>
    </dgm:pt>
    <dgm:pt modelId="{C824F719-C06C-4EDB-9C68-F9494EB9604A}" type="pres">
      <dgm:prSet presAssocID="{43CDCE26-75B8-490D-ACB2-AC778AC30C9B}" presName="thickLine" presStyleLbl="alignNode1" presStyleIdx="3" presStyleCnt="6"/>
      <dgm:spPr/>
    </dgm:pt>
    <dgm:pt modelId="{441727FB-ED01-46BB-A5F9-CDCEA71E234F}" type="pres">
      <dgm:prSet presAssocID="{43CDCE26-75B8-490D-ACB2-AC778AC30C9B}" presName="horz1" presStyleCnt="0"/>
      <dgm:spPr/>
    </dgm:pt>
    <dgm:pt modelId="{22C03078-DD74-42D8-A45E-937C4564AB76}" type="pres">
      <dgm:prSet presAssocID="{43CDCE26-75B8-490D-ACB2-AC778AC30C9B}" presName="tx1" presStyleLbl="revTx" presStyleIdx="3" presStyleCnt="6"/>
      <dgm:spPr/>
    </dgm:pt>
    <dgm:pt modelId="{6BCEB1A7-F891-4067-8AC3-A55EF49A1474}" type="pres">
      <dgm:prSet presAssocID="{43CDCE26-75B8-490D-ACB2-AC778AC30C9B}" presName="vert1" presStyleCnt="0"/>
      <dgm:spPr/>
    </dgm:pt>
    <dgm:pt modelId="{7A49ABE2-D0C2-4AAB-B48E-60FBFAC0585E}" type="pres">
      <dgm:prSet presAssocID="{F80FC0E6-FA64-44D0-9D51-37ECB37EDCF4}" presName="thickLine" presStyleLbl="alignNode1" presStyleIdx="4" presStyleCnt="6"/>
      <dgm:spPr/>
    </dgm:pt>
    <dgm:pt modelId="{5AA10B00-3F75-4A70-9FB4-AD2EF08AB28D}" type="pres">
      <dgm:prSet presAssocID="{F80FC0E6-FA64-44D0-9D51-37ECB37EDCF4}" presName="horz1" presStyleCnt="0"/>
      <dgm:spPr/>
    </dgm:pt>
    <dgm:pt modelId="{E5BCD94B-2A36-4F57-BD78-6609EEBD5C37}" type="pres">
      <dgm:prSet presAssocID="{F80FC0E6-FA64-44D0-9D51-37ECB37EDCF4}" presName="tx1" presStyleLbl="revTx" presStyleIdx="4" presStyleCnt="6"/>
      <dgm:spPr/>
    </dgm:pt>
    <dgm:pt modelId="{47EFFBAE-16AA-43D1-90FF-0E8FD1E3453B}" type="pres">
      <dgm:prSet presAssocID="{F80FC0E6-FA64-44D0-9D51-37ECB37EDCF4}" presName="vert1" presStyleCnt="0"/>
      <dgm:spPr/>
    </dgm:pt>
    <dgm:pt modelId="{CC0AD9A6-690C-487B-B056-E3B74CA24A38}" type="pres">
      <dgm:prSet presAssocID="{D629C3D9-6022-48EB-9C5E-CF608DFFC5A6}" presName="thickLine" presStyleLbl="alignNode1" presStyleIdx="5" presStyleCnt="6"/>
      <dgm:spPr/>
    </dgm:pt>
    <dgm:pt modelId="{0CF6C074-8418-4C85-8E56-F51A7AD8548A}" type="pres">
      <dgm:prSet presAssocID="{D629C3D9-6022-48EB-9C5E-CF608DFFC5A6}" presName="horz1" presStyleCnt="0"/>
      <dgm:spPr/>
    </dgm:pt>
    <dgm:pt modelId="{F1775994-B08E-44D1-BE3F-867230E59865}" type="pres">
      <dgm:prSet presAssocID="{D629C3D9-6022-48EB-9C5E-CF608DFFC5A6}" presName="tx1" presStyleLbl="revTx" presStyleIdx="5" presStyleCnt="6"/>
      <dgm:spPr/>
    </dgm:pt>
    <dgm:pt modelId="{5BDAF326-520B-4EC3-9E8D-54DA8701908F}" type="pres">
      <dgm:prSet presAssocID="{D629C3D9-6022-48EB-9C5E-CF608DFFC5A6}" presName="vert1" presStyleCnt="0"/>
      <dgm:spPr/>
    </dgm:pt>
  </dgm:ptLst>
  <dgm:cxnLst>
    <dgm:cxn modelId="{524A3008-058B-4819-8E25-E6C68270A56E}" type="presOf" srcId="{5B4FEDAC-A312-4BDC-9F15-661917EACCC1}" destId="{08E7FD61-6C32-42CC-9962-EE05EC462A95}" srcOrd="0" destOrd="0" presId="urn:microsoft.com/office/officeart/2008/layout/LinedList"/>
    <dgm:cxn modelId="{E6A7B517-5077-43AC-AD80-05CDE5712B8A}" type="presOf" srcId="{4E961D4B-024B-4310-AB4A-01AD76EDAB02}" destId="{211F4FCE-67FB-4BCE-9685-F984D46FE326}" srcOrd="0" destOrd="0" presId="urn:microsoft.com/office/officeart/2008/layout/LinedList"/>
    <dgm:cxn modelId="{C4156D1E-48F4-4970-BDD9-8F3460B07705}" type="presOf" srcId="{43CDCE26-75B8-490D-ACB2-AC778AC30C9B}" destId="{22C03078-DD74-42D8-A45E-937C4564AB76}" srcOrd="0" destOrd="0" presId="urn:microsoft.com/office/officeart/2008/layout/LinedList"/>
    <dgm:cxn modelId="{1D50A53F-646B-42AD-9BA4-23FC1F0D4211}" srcId="{938E559B-6A44-45D6-B8F1-C531771DBC42}" destId="{F80FC0E6-FA64-44D0-9D51-37ECB37EDCF4}" srcOrd="4" destOrd="0" parTransId="{AA3516D1-BBCE-4A7C-B4EA-A40F04811AFF}" sibTransId="{0EFFC0B9-C9AF-49BA-BE5B-37E2DA7E4C01}"/>
    <dgm:cxn modelId="{CC961E6F-C817-432D-92FE-DD0B000E589A}" srcId="{938E559B-6A44-45D6-B8F1-C531771DBC42}" destId="{D629C3D9-6022-48EB-9C5E-CF608DFFC5A6}" srcOrd="5" destOrd="0" parTransId="{646F6764-809C-44A4-B5A5-8219CC24FA1A}" sibTransId="{D320523F-E399-4302-A6CF-8ECC40C048CC}"/>
    <dgm:cxn modelId="{39E41F50-D85D-4FF2-80A2-DFDE82480662}" type="presOf" srcId="{938E559B-6A44-45D6-B8F1-C531771DBC42}" destId="{20C84F2D-ACC3-453C-A40A-29ED888ED4EA}" srcOrd="0" destOrd="0" presId="urn:microsoft.com/office/officeart/2008/layout/LinedList"/>
    <dgm:cxn modelId="{BD586FAA-9316-4C43-87B9-FDE97FA7E38D}" type="presOf" srcId="{F80FC0E6-FA64-44D0-9D51-37ECB37EDCF4}" destId="{E5BCD94B-2A36-4F57-BD78-6609EEBD5C37}" srcOrd="0" destOrd="0" presId="urn:microsoft.com/office/officeart/2008/layout/LinedList"/>
    <dgm:cxn modelId="{834A3ABC-375E-48DA-91F8-A5EB9C6AA9A2}" srcId="{938E559B-6A44-45D6-B8F1-C531771DBC42}" destId="{6FE932AC-63C0-4FC3-88E3-73C045C0EAC5}" srcOrd="2" destOrd="0" parTransId="{2B5E571E-1CFC-4F25-AF9F-CE50584FF9B0}" sibTransId="{B974DE89-1E8A-4388-8402-95A595B85A5D}"/>
    <dgm:cxn modelId="{6CCD66CD-3978-4F7F-B740-A8425F30F98D}" srcId="{938E559B-6A44-45D6-B8F1-C531771DBC42}" destId="{5B4FEDAC-A312-4BDC-9F15-661917EACCC1}" srcOrd="0" destOrd="0" parTransId="{164BEDDE-FBDD-4C1C-96A1-1518C7A93BA5}" sibTransId="{5827D02A-55AE-4A74-AD80-BDE1447350CC}"/>
    <dgm:cxn modelId="{101D91D0-EC2C-41B8-B35F-A7FE2E89DBD1}" type="presOf" srcId="{D629C3D9-6022-48EB-9C5E-CF608DFFC5A6}" destId="{F1775994-B08E-44D1-BE3F-867230E59865}" srcOrd="0" destOrd="0" presId="urn:microsoft.com/office/officeart/2008/layout/LinedList"/>
    <dgm:cxn modelId="{187DAFD2-2021-4602-9184-7AC10F3D54E5}" type="presOf" srcId="{6FE932AC-63C0-4FC3-88E3-73C045C0EAC5}" destId="{E449A5D9-E883-4B03-B0BD-F7E53474E736}" srcOrd="0" destOrd="0" presId="urn:microsoft.com/office/officeart/2008/layout/LinedList"/>
    <dgm:cxn modelId="{13D090E8-D811-44DD-99CE-CA8567AB8EAF}" srcId="{938E559B-6A44-45D6-B8F1-C531771DBC42}" destId="{43CDCE26-75B8-490D-ACB2-AC778AC30C9B}" srcOrd="3" destOrd="0" parTransId="{06A5775F-E822-4C11-8F64-A74CDB2673C8}" sibTransId="{36D1716C-48BF-4954-B9AB-F96E37BDA3E3}"/>
    <dgm:cxn modelId="{5566CBF3-D36B-4626-AD21-51894D7E2987}" srcId="{938E559B-6A44-45D6-B8F1-C531771DBC42}" destId="{4E961D4B-024B-4310-AB4A-01AD76EDAB02}" srcOrd="1" destOrd="0" parTransId="{3EA13EE9-0905-413F-A9AE-4D57A25BADFE}" sibTransId="{48851510-FD54-4D8C-BF84-FC932DC14AFF}"/>
    <dgm:cxn modelId="{9D2BB763-DFC4-42E3-9B58-E05ADF4D20C7}" type="presParOf" srcId="{20C84F2D-ACC3-453C-A40A-29ED888ED4EA}" destId="{E812091A-0996-4F11-AFDF-770DA31738BC}" srcOrd="0" destOrd="0" presId="urn:microsoft.com/office/officeart/2008/layout/LinedList"/>
    <dgm:cxn modelId="{A9F05DA0-A5FE-4936-BE08-B50046469CB4}" type="presParOf" srcId="{20C84F2D-ACC3-453C-A40A-29ED888ED4EA}" destId="{9C0E3057-CAB2-4FC3-8300-AC07D953EA70}" srcOrd="1" destOrd="0" presId="urn:microsoft.com/office/officeart/2008/layout/LinedList"/>
    <dgm:cxn modelId="{180BE736-CD64-47E1-BA77-1621E5ECB33A}" type="presParOf" srcId="{9C0E3057-CAB2-4FC3-8300-AC07D953EA70}" destId="{08E7FD61-6C32-42CC-9962-EE05EC462A95}" srcOrd="0" destOrd="0" presId="urn:microsoft.com/office/officeart/2008/layout/LinedList"/>
    <dgm:cxn modelId="{A709364F-53ED-4DDF-8C20-655D12E7EA52}" type="presParOf" srcId="{9C0E3057-CAB2-4FC3-8300-AC07D953EA70}" destId="{B98DE09B-E474-4F2F-84D3-778495DBF4A4}" srcOrd="1" destOrd="0" presId="urn:microsoft.com/office/officeart/2008/layout/LinedList"/>
    <dgm:cxn modelId="{EA6BC1B5-2402-46A7-B968-4390A305A2A3}" type="presParOf" srcId="{20C84F2D-ACC3-453C-A40A-29ED888ED4EA}" destId="{EE4FBD8A-265B-4B14-AF4A-E5B768A6D9D5}" srcOrd="2" destOrd="0" presId="urn:microsoft.com/office/officeart/2008/layout/LinedList"/>
    <dgm:cxn modelId="{AF860279-000E-4B85-A134-E221759A6D62}" type="presParOf" srcId="{20C84F2D-ACC3-453C-A40A-29ED888ED4EA}" destId="{E044ED5A-9A1D-4B21-8DEA-2A6600F1CDD9}" srcOrd="3" destOrd="0" presId="urn:microsoft.com/office/officeart/2008/layout/LinedList"/>
    <dgm:cxn modelId="{4C566EFE-7F2C-4B8D-BF8D-73AF959DA79C}" type="presParOf" srcId="{E044ED5A-9A1D-4B21-8DEA-2A6600F1CDD9}" destId="{211F4FCE-67FB-4BCE-9685-F984D46FE326}" srcOrd="0" destOrd="0" presId="urn:microsoft.com/office/officeart/2008/layout/LinedList"/>
    <dgm:cxn modelId="{C1F5DF6D-913B-48F3-8679-7F8CE3BD90B6}" type="presParOf" srcId="{E044ED5A-9A1D-4B21-8DEA-2A6600F1CDD9}" destId="{E7CEFA83-10D4-40DF-A563-3B4072A83AFD}" srcOrd="1" destOrd="0" presId="urn:microsoft.com/office/officeart/2008/layout/LinedList"/>
    <dgm:cxn modelId="{0375540C-F4A0-4A17-AA94-4B45BABC18CD}" type="presParOf" srcId="{20C84F2D-ACC3-453C-A40A-29ED888ED4EA}" destId="{1554EF01-7ACF-4D5D-A2B3-602A1C76863D}" srcOrd="4" destOrd="0" presId="urn:microsoft.com/office/officeart/2008/layout/LinedList"/>
    <dgm:cxn modelId="{FD2E6055-44A7-49A4-812A-5C04C04DBDBB}" type="presParOf" srcId="{20C84F2D-ACC3-453C-A40A-29ED888ED4EA}" destId="{1D30A75B-9C01-4030-849A-5EB655ECA674}" srcOrd="5" destOrd="0" presId="urn:microsoft.com/office/officeart/2008/layout/LinedList"/>
    <dgm:cxn modelId="{142EC4FE-70A1-4146-8FA6-904C25C9E853}" type="presParOf" srcId="{1D30A75B-9C01-4030-849A-5EB655ECA674}" destId="{E449A5D9-E883-4B03-B0BD-F7E53474E736}" srcOrd="0" destOrd="0" presId="urn:microsoft.com/office/officeart/2008/layout/LinedList"/>
    <dgm:cxn modelId="{ACB0FFD1-57AC-42E4-BDA8-CCEE83588985}" type="presParOf" srcId="{1D30A75B-9C01-4030-849A-5EB655ECA674}" destId="{81EB1DC8-3939-49D2-AB32-BE2C67058F9E}" srcOrd="1" destOrd="0" presId="urn:microsoft.com/office/officeart/2008/layout/LinedList"/>
    <dgm:cxn modelId="{888BF4BB-7EA5-42C6-AD19-B8CC732265EC}" type="presParOf" srcId="{20C84F2D-ACC3-453C-A40A-29ED888ED4EA}" destId="{C824F719-C06C-4EDB-9C68-F9494EB9604A}" srcOrd="6" destOrd="0" presId="urn:microsoft.com/office/officeart/2008/layout/LinedList"/>
    <dgm:cxn modelId="{13BA725E-503C-4A76-A73C-3A95F8EE8290}" type="presParOf" srcId="{20C84F2D-ACC3-453C-A40A-29ED888ED4EA}" destId="{441727FB-ED01-46BB-A5F9-CDCEA71E234F}" srcOrd="7" destOrd="0" presId="urn:microsoft.com/office/officeart/2008/layout/LinedList"/>
    <dgm:cxn modelId="{8D7CB08D-ACA2-4D78-BDBF-2E079CD535EB}" type="presParOf" srcId="{441727FB-ED01-46BB-A5F9-CDCEA71E234F}" destId="{22C03078-DD74-42D8-A45E-937C4564AB76}" srcOrd="0" destOrd="0" presId="urn:microsoft.com/office/officeart/2008/layout/LinedList"/>
    <dgm:cxn modelId="{841F6B51-5D96-4761-AF29-B4758E89905F}" type="presParOf" srcId="{441727FB-ED01-46BB-A5F9-CDCEA71E234F}" destId="{6BCEB1A7-F891-4067-8AC3-A55EF49A1474}" srcOrd="1" destOrd="0" presId="urn:microsoft.com/office/officeart/2008/layout/LinedList"/>
    <dgm:cxn modelId="{2106B88D-D3CB-4A22-A115-EC1EE577286B}" type="presParOf" srcId="{20C84F2D-ACC3-453C-A40A-29ED888ED4EA}" destId="{7A49ABE2-D0C2-4AAB-B48E-60FBFAC0585E}" srcOrd="8" destOrd="0" presId="urn:microsoft.com/office/officeart/2008/layout/LinedList"/>
    <dgm:cxn modelId="{C013AB4C-6BC8-4604-A19C-2CF914129544}" type="presParOf" srcId="{20C84F2D-ACC3-453C-A40A-29ED888ED4EA}" destId="{5AA10B00-3F75-4A70-9FB4-AD2EF08AB28D}" srcOrd="9" destOrd="0" presId="urn:microsoft.com/office/officeart/2008/layout/LinedList"/>
    <dgm:cxn modelId="{4872C820-CC99-46A4-845A-E919B23A4D32}" type="presParOf" srcId="{5AA10B00-3F75-4A70-9FB4-AD2EF08AB28D}" destId="{E5BCD94B-2A36-4F57-BD78-6609EEBD5C37}" srcOrd="0" destOrd="0" presId="urn:microsoft.com/office/officeart/2008/layout/LinedList"/>
    <dgm:cxn modelId="{04EB0E33-6001-43A3-8E8F-66C4CFBBC4FE}" type="presParOf" srcId="{5AA10B00-3F75-4A70-9FB4-AD2EF08AB28D}" destId="{47EFFBAE-16AA-43D1-90FF-0E8FD1E3453B}" srcOrd="1" destOrd="0" presId="urn:microsoft.com/office/officeart/2008/layout/LinedList"/>
    <dgm:cxn modelId="{2D609561-4C6C-4D71-A8CE-0E60C01DD029}" type="presParOf" srcId="{20C84F2D-ACC3-453C-A40A-29ED888ED4EA}" destId="{CC0AD9A6-690C-487B-B056-E3B74CA24A38}" srcOrd="10" destOrd="0" presId="urn:microsoft.com/office/officeart/2008/layout/LinedList"/>
    <dgm:cxn modelId="{43421255-0C57-4063-BB4D-CE24800C85E1}" type="presParOf" srcId="{20C84F2D-ACC3-453C-A40A-29ED888ED4EA}" destId="{0CF6C074-8418-4C85-8E56-F51A7AD8548A}" srcOrd="11" destOrd="0" presId="urn:microsoft.com/office/officeart/2008/layout/LinedList"/>
    <dgm:cxn modelId="{EF8081F4-322F-4A89-BF71-8BC65ADAB545}" type="presParOf" srcId="{0CF6C074-8418-4C85-8E56-F51A7AD8548A}" destId="{F1775994-B08E-44D1-BE3F-867230E59865}" srcOrd="0" destOrd="0" presId="urn:microsoft.com/office/officeart/2008/layout/LinedList"/>
    <dgm:cxn modelId="{AA6E1FB9-E514-4336-A663-801EC52D17BA}" type="presParOf" srcId="{0CF6C074-8418-4C85-8E56-F51A7AD8548A}" destId="{5BDAF326-520B-4EC3-9E8D-54DA8701908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85F7D3-6A18-420A-B612-B9745A394F71}">
      <dsp:nvSpPr>
        <dsp:cNvPr id="0" name=""/>
        <dsp:cNvSpPr/>
      </dsp:nvSpPr>
      <dsp:spPr>
        <a:xfrm>
          <a:off x="0" y="2917325"/>
          <a:ext cx="6501793" cy="284959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284480" rIns="284480" bIns="284480" numCol="1" spcCol="1270" anchor="ctr" anchorCtr="0">
          <a:noAutofit/>
        </a:bodyPr>
        <a:lstStyle/>
        <a:p>
          <a:pPr marL="0" lvl="0" indent="0" algn="ctr" defTabSz="1778000">
            <a:lnSpc>
              <a:spcPct val="90000"/>
            </a:lnSpc>
            <a:spcBef>
              <a:spcPct val="0"/>
            </a:spcBef>
            <a:spcAft>
              <a:spcPct val="35000"/>
            </a:spcAft>
            <a:buNone/>
          </a:pPr>
          <a:r>
            <a:rPr lang="en-IN" sz="4000" kern="1200" dirty="0">
              <a:latin typeface="Times New Roman" panose="02020603050405020304" pitchFamily="18" charset="0"/>
              <a:cs typeface="Times New Roman" panose="02020603050405020304" pitchFamily="18" charset="0"/>
            </a:rPr>
            <a:t>There are 6 Facilities:</a:t>
          </a:r>
          <a:endParaRPr lang="en-US" sz="4000" kern="1200" dirty="0">
            <a:latin typeface="Times New Roman" panose="02020603050405020304" pitchFamily="18" charset="0"/>
            <a:cs typeface="Times New Roman" panose="02020603050405020304" pitchFamily="18" charset="0"/>
          </a:endParaRPr>
        </a:p>
      </dsp:txBody>
      <dsp:txXfrm>
        <a:off x="0" y="2917325"/>
        <a:ext cx="6501793" cy="1538783"/>
      </dsp:txXfrm>
    </dsp:sp>
    <dsp:sp modelId="{6A04B7C9-C6E9-4DDC-A6BA-E61358AEF9C5}">
      <dsp:nvSpPr>
        <dsp:cNvPr id="0" name=""/>
        <dsp:cNvSpPr/>
      </dsp:nvSpPr>
      <dsp:spPr>
        <a:xfrm>
          <a:off x="2" y="4393602"/>
          <a:ext cx="1082573" cy="1184008"/>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IN" sz="1000" kern="1200" dirty="0" err="1">
              <a:latin typeface="Times New Roman" panose="02020603050405020304" pitchFamily="18" charset="0"/>
              <a:cs typeface="Times New Roman" panose="02020603050405020304" pitchFamily="18" charset="0"/>
            </a:rPr>
            <a:t>Stephen_Mason_Carnegie</a:t>
          </a:r>
          <a:endParaRPr lang="en-US" sz="1000" kern="1200" dirty="0">
            <a:latin typeface="Times New Roman" panose="02020603050405020304" pitchFamily="18" charset="0"/>
            <a:cs typeface="Times New Roman" panose="02020603050405020304" pitchFamily="18" charset="0"/>
          </a:endParaRPr>
        </a:p>
      </dsp:txBody>
      <dsp:txXfrm>
        <a:off x="2" y="4393602"/>
        <a:ext cx="1082573" cy="1184008"/>
      </dsp:txXfrm>
    </dsp:sp>
    <dsp:sp modelId="{C6F70BDC-59B4-4926-BBDC-9AD72EB9F1E1}">
      <dsp:nvSpPr>
        <dsp:cNvPr id="0" name=""/>
        <dsp:cNvSpPr/>
      </dsp:nvSpPr>
      <dsp:spPr>
        <a:xfrm>
          <a:off x="1085748" y="4393602"/>
          <a:ext cx="1082573" cy="1184008"/>
        </a:xfrm>
        <a:prstGeom prst="rect">
          <a:avLst/>
        </a:prstGeom>
        <a:solidFill>
          <a:schemeClr val="accent2">
            <a:tint val="40000"/>
            <a:alpha val="90000"/>
            <a:hueOff val="-169845"/>
            <a:satOff val="-15069"/>
            <a:lumOff val="-154"/>
            <a:alphaOff val="0"/>
          </a:schemeClr>
        </a:solidFill>
        <a:ln w="12700" cap="flat" cmpd="sng" algn="ctr">
          <a:solidFill>
            <a:schemeClr val="accent2">
              <a:tint val="40000"/>
              <a:alpha val="90000"/>
              <a:hueOff val="-169845"/>
              <a:satOff val="-15069"/>
              <a:lumOff val="-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IN" sz="1000" kern="1200" dirty="0" err="1">
              <a:latin typeface="Times New Roman" panose="02020603050405020304" pitchFamily="18" charset="0"/>
              <a:cs typeface="Times New Roman" panose="02020603050405020304" pitchFamily="18" charset="0"/>
            </a:rPr>
            <a:t>Stephen_Mason_CB</a:t>
          </a:r>
          <a:endParaRPr lang="en-US" sz="1000" kern="1200" dirty="0">
            <a:latin typeface="Times New Roman" panose="02020603050405020304" pitchFamily="18" charset="0"/>
            <a:cs typeface="Times New Roman" panose="02020603050405020304" pitchFamily="18" charset="0"/>
          </a:endParaRPr>
        </a:p>
      </dsp:txBody>
      <dsp:txXfrm>
        <a:off x="1085748" y="4393602"/>
        <a:ext cx="1082573" cy="1184008"/>
      </dsp:txXfrm>
    </dsp:sp>
    <dsp:sp modelId="{6DCA500C-776C-4EB3-97E3-A0F648D8FFF2}">
      <dsp:nvSpPr>
        <dsp:cNvPr id="0" name=""/>
        <dsp:cNvSpPr/>
      </dsp:nvSpPr>
      <dsp:spPr>
        <a:xfrm>
          <a:off x="2168322" y="4393602"/>
          <a:ext cx="1082573" cy="1184008"/>
        </a:xfrm>
        <a:prstGeom prst="rect">
          <a:avLst/>
        </a:prstGeom>
        <a:solidFill>
          <a:schemeClr val="accent2">
            <a:tint val="40000"/>
            <a:alpha val="90000"/>
            <a:hueOff val="-339690"/>
            <a:satOff val="-30138"/>
            <a:lumOff val="-308"/>
            <a:alphaOff val="0"/>
          </a:schemeClr>
        </a:solidFill>
        <a:ln w="12700" cap="flat" cmpd="sng" algn="ctr">
          <a:solidFill>
            <a:schemeClr val="accent2">
              <a:tint val="40000"/>
              <a:alpha val="90000"/>
              <a:hueOff val="-339690"/>
              <a:satOff val="-30138"/>
              <a:lumOff val="-3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IN" sz="1000" kern="1200">
              <a:latin typeface="Times New Roman" panose="02020603050405020304" pitchFamily="18" charset="0"/>
              <a:cs typeface="Times New Roman" panose="02020603050405020304" pitchFamily="18" charset="0"/>
            </a:rPr>
            <a:t>Stephen_Mason_ELC</a:t>
          </a:r>
          <a:endParaRPr lang="en-US" sz="1000" kern="1200">
            <a:latin typeface="Times New Roman" panose="02020603050405020304" pitchFamily="18" charset="0"/>
            <a:cs typeface="Times New Roman" panose="02020603050405020304" pitchFamily="18" charset="0"/>
          </a:endParaRPr>
        </a:p>
      </dsp:txBody>
      <dsp:txXfrm>
        <a:off x="2168322" y="4393602"/>
        <a:ext cx="1082573" cy="1184008"/>
      </dsp:txXfrm>
    </dsp:sp>
    <dsp:sp modelId="{E42A9089-5540-4DA0-8835-478D17024CB1}">
      <dsp:nvSpPr>
        <dsp:cNvPr id="0" name=""/>
        <dsp:cNvSpPr/>
      </dsp:nvSpPr>
      <dsp:spPr>
        <a:xfrm>
          <a:off x="3250896" y="4393602"/>
          <a:ext cx="1082573" cy="1184008"/>
        </a:xfrm>
        <a:prstGeom prst="rect">
          <a:avLst/>
        </a:prstGeom>
        <a:solidFill>
          <a:schemeClr val="accent2">
            <a:tint val="40000"/>
            <a:alpha val="90000"/>
            <a:hueOff val="-509536"/>
            <a:satOff val="-45208"/>
            <a:lumOff val="-461"/>
            <a:alphaOff val="0"/>
          </a:schemeClr>
        </a:solidFill>
        <a:ln w="12700" cap="flat" cmpd="sng" algn="ctr">
          <a:solidFill>
            <a:schemeClr val="accent2">
              <a:tint val="40000"/>
              <a:alpha val="90000"/>
              <a:hueOff val="-509536"/>
              <a:satOff val="-45208"/>
              <a:lumOff val="-4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IN" sz="1000" kern="1200">
              <a:latin typeface="Times New Roman" panose="02020603050405020304" pitchFamily="18" charset="0"/>
              <a:cs typeface="Times New Roman" panose="02020603050405020304" pitchFamily="18" charset="0"/>
            </a:rPr>
            <a:t>Stephen_Mason_HPC</a:t>
          </a:r>
          <a:endParaRPr lang="en-US" sz="1000" kern="1200">
            <a:latin typeface="Times New Roman" panose="02020603050405020304" pitchFamily="18" charset="0"/>
            <a:cs typeface="Times New Roman" panose="02020603050405020304" pitchFamily="18" charset="0"/>
          </a:endParaRPr>
        </a:p>
      </dsp:txBody>
      <dsp:txXfrm>
        <a:off x="3250896" y="4393602"/>
        <a:ext cx="1082573" cy="1184008"/>
      </dsp:txXfrm>
    </dsp:sp>
    <dsp:sp modelId="{A4EF3E2D-E847-4214-9183-FD3019234AED}">
      <dsp:nvSpPr>
        <dsp:cNvPr id="0" name=""/>
        <dsp:cNvSpPr/>
      </dsp:nvSpPr>
      <dsp:spPr>
        <a:xfrm>
          <a:off x="4333470" y="4393602"/>
          <a:ext cx="1082573" cy="1184008"/>
        </a:xfrm>
        <a:prstGeom prst="rect">
          <a:avLst/>
        </a:prstGeom>
        <a:solidFill>
          <a:schemeClr val="accent2">
            <a:tint val="40000"/>
            <a:alpha val="90000"/>
            <a:hueOff val="-679381"/>
            <a:satOff val="-60277"/>
            <a:lumOff val="-615"/>
            <a:alphaOff val="0"/>
          </a:schemeClr>
        </a:solidFill>
        <a:ln w="12700" cap="flat" cmpd="sng" algn="ctr">
          <a:solidFill>
            <a:schemeClr val="accent2">
              <a:tint val="40000"/>
              <a:alpha val="90000"/>
              <a:hueOff val="-679381"/>
              <a:satOff val="-60277"/>
              <a:lumOff val="-6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IN" sz="1000" kern="1200">
              <a:latin typeface="Times New Roman" panose="02020603050405020304" pitchFamily="18" charset="0"/>
              <a:cs typeface="Times New Roman" panose="02020603050405020304" pitchFamily="18" charset="0"/>
            </a:rPr>
            <a:t>Stephen_Mason_SPL</a:t>
          </a:r>
          <a:endParaRPr lang="en-US" sz="1000" kern="1200">
            <a:latin typeface="Times New Roman" panose="02020603050405020304" pitchFamily="18" charset="0"/>
            <a:cs typeface="Times New Roman" panose="02020603050405020304" pitchFamily="18" charset="0"/>
          </a:endParaRPr>
        </a:p>
      </dsp:txBody>
      <dsp:txXfrm>
        <a:off x="4333470" y="4393602"/>
        <a:ext cx="1082573" cy="1184008"/>
      </dsp:txXfrm>
    </dsp:sp>
    <dsp:sp modelId="{12E3B366-1965-4F22-B69A-886C2260FC9E}">
      <dsp:nvSpPr>
        <dsp:cNvPr id="0" name=""/>
        <dsp:cNvSpPr/>
      </dsp:nvSpPr>
      <dsp:spPr>
        <a:xfrm>
          <a:off x="5416044" y="4393602"/>
          <a:ext cx="1082573" cy="1184008"/>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IN" sz="1000" kern="1200">
              <a:latin typeface="Times New Roman" panose="02020603050405020304" pitchFamily="18" charset="0"/>
              <a:cs typeface="Times New Roman" panose="02020603050405020304" pitchFamily="18" charset="0"/>
            </a:rPr>
            <a:t>Stephen_Mason_UP Depot</a:t>
          </a:r>
          <a:endParaRPr lang="en-US" sz="1000" kern="1200">
            <a:latin typeface="Times New Roman" panose="02020603050405020304" pitchFamily="18" charset="0"/>
            <a:cs typeface="Times New Roman" panose="02020603050405020304" pitchFamily="18" charset="0"/>
          </a:endParaRPr>
        </a:p>
      </dsp:txBody>
      <dsp:txXfrm>
        <a:off x="5416044" y="4393602"/>
        <a:ext cx="1082573" cy="1184008"/>
      </dsp:txXfrm>
    </dsp:sp>
    <dsp:sp modelId="{9F9FEDBA-0EFD-4C89-8B45-FA98CBEF6EE4}">
      <dsp:nvSpPr>
        <dsp:cNvPr id="0" name=""/>
        <dsp:cNvSpPr/>
      </dsp:nvSpPr>
      <dsp:spPr>
        <a:xfrm rot="10800000">
          <a:off x="0" y="483"/>
          <a:ext cx="6501793" cy="2955450"/>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284480" rIns="284480" bIns="284480" numCol="1" spcCol="1270" anchor="ctr" anchorCtr="0">
          <a:noAutofit/>
        </a:bodyPr>
        <a:lstStyle/>
        <a:p>
          <a:pPr marL="0" lvl="0" indent="0" algn="ctr" defTabSz="1778000">
            <a:lnSpc>
              <a:spcPct val="90000"/>
            </a:lnSpc>
            <a:spcBef>
              <a:spcPct val="0"/>
            </a:spcBef>
            <a:spcAft>
              <a:spcPct val="35000"/>
            </a:spcAft>
            <a:buNone/>
          </a:pPr>
          <a:r>
            <a:rPr lang="en-IN" sz="4000" kern="1200" dirty="0">
              <a:latin typeface="Times New Roman" panose="02020603050405020304" pitchFamily="18" charset="0"/>
              <a:cs typeface="Times New Roman" panose="02020603050405020304" pitchFamily="18" charset="0"/>
            </a:rPr>
            <a:t>The Data provided consists of Facility calendar form the year 2013 to 2022.</a:t>
          </a:r>
          <a:endParaRPr lang="en-US" sz="4000" kern="1200" dirty="0">
            <a:latin typeface="Times New Roman" panose="02020603050405020304" pitchFamily="18" charset="0"/>
            <a:cs typeface="Times New Roman" panose="02020603050405020304" pitchFamily="18" charset="0"/>
          </a:endParaRPr>
        </a:p>
      </dsp:txBody>
      <dsp:txXfrm rot="10800000">
        <a:off x="0" y="483"/>
        <a:ext cx="6501793" cy="19203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DD6C47-E136-4E64-A930-253F04C5BDC0}">
      <dsp:nvSpPr>
        <dsp:cNvPr id="0" name=""/>
        <dsp:cNvSpPr/>
      </dsp:nvSpPr>
      <dsp:spPr>
        <a:xfrm>
          <a:off x="128831" y="1148040"/>
          <a:ext cx="1292816" cy="129281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66358F-30A4-403A-AEA7-F40E9C0D1EF8}">
      <dsp:nvSpPr>
        <dsp:cNvPr id="0" name=""/>
        <dsp:cNvSpPr/>
      </dsp:nvSpPr>
      <dsp:spPr>
        <a:xfrm>
          <a:off x="400322" y="1419532"/>
          <a:ext cx="749833" cy="7498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DB2C70-0F99-449A-B366-06AC632E1330}">
      <dsp:nvSpPr>
        <dsp:cNvPr id="0" name=""/>
        <dsp:cNvSpPr/>
      </dsp:nvSpPr>
      <dsp:spPr>
        <a:xfrm>
          <a:off x="1698679" y="1148040"/>
          <a:ext cx="3047352"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1" i="0" kern="1200" dirty="0">
              <a:latin typeface="Calibri" panose="020F0502020204030204" pitchFamily="34" charset="0"/>
              <a:cs typeface="Calibri" panose="020F0502020204030204" pitchFamily="34" charset="0"/>
            </a:rPr>
            <a:t>Problem Statement:</a:t>
          </a:r>
          <a:r>
            <a:rPr lang="en-US" sz="1800" b="0" i="0" kern="1200" dirty="0">
              <a:latin typeface="Calibri" panose="020F0502020204030204" pitchFamily="34" charset="0"/>
              <a:cs typeface="Calibri" panose="020F0502020204030204" pitchFamily="34" charset="0"/>
            </a:rPr>
            <a:t> To investigate menu demand forecasting in restaurants and to forecast potential visitors using point-of-sale (POS) data</a:t>
          </a:r>
          <a:endParaRPr lang="en-US" sz="1800" kern="1200" dirty="0">
            <a:latin typeface="Calibri" panose="020F0502020204030204" pitchFamily="34" charset="0"/>
            <a:cs typeface="Calibri" panose="020F0502020204030204" pitchFamily="34" charset="0"/>
          </a:endParaRPr>
        </a:p>
      </dsp:txBody>
      <dsp:txXfrm>
        <a:off x="1698679" y="1148040"/>
        <a:ext cx="3047352" cy="1292816"/>
      </dsp:txXfrm>
    </dsp:sp>
    <dsp:sp modelId="{C1AEB556-7DE3-4C32-BBA6-7B3CB7FCF15E}">
      <dsp:nvSpPr>
        <dsp:cNvPr id="0" name=""/>
        <dsp:cNvSpPr/>
      </dsp:nvSpPr>
      <dsp:spPr>
        <a:xfrm>
          <a:off x="5277010" y="1148040"/>
          <a:ext cx="1292816" cy="129281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61C7EC-7730-4EA2-8618-AA0C0E9D2E4E}">
      <dsp:nvSpPr>
        <dsp:cNvPr id="0" name=""/>
        <dsp:cNvSpPr/>
      </dsp:nvSpPr>
      <dsp:spPr>
        <a:xfrm>
          <a:off x="5548501" y="1419532"/>
          <a:ext cx="749833" cy="7498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C56068-C3A9-4670-A18D-71D5D5201F71}">
      <dsp:nvSpPr>
        <dsp:cNvPr id="0" name=""/>
        <dsp:cNvSpPr/>
      </dsp:nvSpPr>
      <dsp:spPr>
        <a:xfrm>
          <a:off x="6846858" y="1148040"/>
          <a:ext cx="3047352"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1" i="0" kern="1200" dirty="0">
              <a:latin typeface="Calibri" panose="020F0502020204030204" pitchFamily="34" charset="0"/>
              <a:cs typeface="Calibri" panose="020F0502020204030204" pitchFamily="34" charset="0"/>
            </a:rPr>
            <a:t>Methods/Models :</a:t>
          </a:r>
          <a:r>
            <a:rPr lang="en-US" sz="1800" b="0" i="0" kern="1200" dirty="0">
              <a:latin typeface="Calibri" panose="020F0502020204030204" pitchFamily="34" charset="0"/>
              <a:cs typeface="Calibri" panose="020F0502020204030204" pitchFamily="34" charset="0"/>
            </a:rPr>
            <a:t> Time-Series analysis, Multiple Regression and Support Vector Machine</a:t>
          </a:r>
          <a:endParaRPr lang="en-US" sz="1800" kern="1200" dirty="0">
            <a:latin typeface="Calibri" panose="020F0502020204030204" pitchFamily="34" charset="0"/>
            <a:cs typeface="Calibri" panose="020F0502020204030204" pitchFamily="34" charset="0"/>
          </a:endParaRPr>
        </a:p>
      </dsp:txBody>
      <dsp:txXfrm>
        <a:off x="6846858" y="1148040"/>
        <a:ext cx="3047352" cy="12928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17CA38-C78E-45C9-8E52-69A87BF62EDE}">
      <dsp:nvSpPr>
        <dsp:cNvPr id="0" name=""/>
        <dsp:cNvSpPr/>
      </dsp:nvSpPr>
      <dsp:spPr>
        <a:xfrm>
          <a:off x="0" y="3546085"/>
          <a:ext cx="6029625" cy="2326616"/>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100000"/>
            </a:lnSpc>
            <a:spcBef>
              <a:spcPct val="0"/>
            </a:spcBef>
            <a:spcAft>
              <a:spcPct val="35000"/>
            </a:spcAft>
            <a:buNone/>
          </a:pPr>
          <a:r>
            <a:rPr lang="en-US" sz="2100" kern="1200" dirty="0"/>
            <a:t>SVM &amp; M</a:t>
          </a:r>
          <a:r>
            <a:rPr lang="en-US" sz="2100" i="0" kern="1200" dirty="0"/>
            <a:t>ultiple regression analysis is employed to examine the relationship between various parameters</a:t>
          </a:r>
          <a:endParaRPr lang="en-US" sz="2100" kern="1200" dirty="0"/>
        </a:p>
      </dsp:txBody>
      <dsp:txXfrm>
        <a:off x="0" y="3546085"/>
        <a:ext cx="6029625" cy="1256372"/>
      </dsp:txXfrm>
    </dsp:sp>
    <dsp:sp modelId="{4FB0DBC9-A9C9-438B-8896-88613CE002A4}">
      <dsp:nvSpPr>
        <dsp:cNvPr id="0" name=""/>
        <dsp:cNvSpPr/>
      </dsp:nvSpPr>
      <dsp:spPr>
        <a:xfrm>
          <a:off x="0" y="4755925"/>
          <a:ext cx="1507406" cy="107024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100000"/>
            </a:lnSpc>
            <a:spcBef>
              <a:spcPct val="0"/>
            </a:spcBef>
            <a:spcAft>
              <a:spcPct val="35000"/>
            </a:spcAft>
            <a:buNone/>
          </a:pPr>
          <a:r>
            <a:rPr lang="en-US" sz="1700" kern="1200" dirty="0"/>
            <a:t>to forecast menu demand</a:t>
          </a:r>
        </a:p>
      </dsp:txBody>
      <dsp:txXfrm>
        <a:off x="0" y="4755925"/>
        <a:ext cx="1507406" cy="1070243"/>
      </dsp:txXfrm>
    </dsp:sp>
    <dsp:sp modelId="{24FCEF82-A4DD-4255-A2C2-B5003D8F5DE0}">
      <dsp:nvSpPr>
        <dsp:cNvPr id="0" name=""/>
        <dsp:cNvSpPr/>
      </dsp:nvSpPr>
      <dsp:spPr>
        <a:xfrm>
          <a:off x="1507406" y="4755925"/>
          <a:ext cx="1507406" cy="1070243"/>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100000"/>
            </a:lnSpc>
            <a:spcBef>
              <a:spcPct val="0"/>
            </a:spcBef>
            <a:spcAft>
              <a:spcPct val="35000"/>
            </a:spcAft>
            <a:buNone/>
          </a:pPr>
          <a:r>
            <a:rPr lang="en-US" sz="1700" i="0" kern="1200" dirty="0"/>
            <a:t>customer arrival time in restaurant </a:t>
          </a:r>
          <a:endParaRPr lang="en-US" sz="1700" kern="1200" dirty="0"/>
        </a:p>
      </dsp:txBody>
      <dsp:txXfrm>
        <a:off x="1507406" y="4755925"/>
        <a:ext cx="1507406" cy="1070243"/>
      </dsp:txXfrm>
    </dsp:sp>
    <dsp:sp modelId="{8AA4311F-D798-4BA5-932F-22612A799852}">
      <dsp:nvSpPr>
        <dsp:cNvPr id="0" name=""/>
        <dsp:cNvSpPr/>
      </dsp:nvSpPr>
      <dsp:spPr>
        <a:xfrm>
          <a:off x="3014812" y="4755925"/>
          <a:ext cx="1507406" cy="1070243"/>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100000"/>
            </a:lnSpc>
            <a:spcBef>
              <a:spcPct val="0"/>
            </a:spcBef>
            <a:spcAft>
              <a:spcPct val="35000"/>
            </a:spcAft>
            <a:buNone/>
          </a:pPr>
          <a:r>
            <a:rPr lang="en-US" sz="1700" i="0" kern="1200" dirty="0"/>
            <a:t>to forecast customer count</a:t>
          </a:r>
          <a:endParaRPr lang="en-US" sz="1700" kern="1200" dirty="0"/>
        </a:p>
      </dsp:txBody>
      <dsp:txXfrm>
        <a:off x="3014812" y="4755925"/>
        <a:ext cx="1507406" cy="1070243"/>
      </dsp:txXfrm>
    </dsp:sp>
    <dsp:sp modelId="{7B764002-A281-407D-8361-445EB18655A2}">
      <dsp:nvSpPr>
        <dsp:cNvPr id="0" name=""/>
        <dsp:cNvSpPr/>
      </dsp:nvSpPr>
      <dsp:spPr>
        <a:xfrm>
          <a:off x="4522218" y="4755925"/>
          <a:ext cx="1507406" cy="1070243"/>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100000"/>
            </a:lnSpc>
            <a:spcBef>
              <a:spcPct val="0"/>
            </a:spcBef>
            <a:spcAft>
              <a:spcPct val="35000"/>
            </a:spcAft>
            <a:buNone/>
          </a:pPr>
          <a:r>
            <a:rPr lang="en-US" sz="1700" b="0" i="0" kern="1200" dirty="0"/>
            <a:t>forecasting revenue</a:t>
          </a:r>
          <a:endParaRPr lang="en-US" sz="1700" kern="1200" dirty="0"/>
        </a:p>
      </dsp:txBody>
      <dsp:txXfrm>
        <a:off x="4522218" y="4755925"/>
        <a:ext cx="1507406" cy="1070243"/>
      </dsp:txXfrm>
    </dsp:sp>
    <dsp:sp modelId="{22C7D8EC-6936-43E8-955A-A8D9C97EB5A1}">
      <dsp:nvSpPr>
        <dsp:cNvPr id="0" name=""/>
        <dsp:cNvSpPr/>
      </dsp:nvSpPr>
      <dsp:spPr>
        <a:xfrm rot="10800000">
          <a:off x="0" y="1"/>
          <a:ext cx="6029625" cy="3578335"/>
        </a:xfrm>
        <a:prstGeom prst="upArrowCallou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100000"/>
            </a:lnSpc>
            <a:spcBef>
              <a:spcPct val="0"/>
            </a:spcBef>
            <a:spcAft>
              <a:spcPct val="35000"/>
            </a:spcAft>
            <a:buNone/>
          </a:pPr>
          <a:r>
            <a:rPr lang="en-US" sz="2100" b="1" kern="1200"/>
            <a:t>How the authors used the algorithms to solve the problem?</a:t>
          </a:r>
          <a:endParaRPr lang="en-US" sz="2100" kern="1200" dirty="0"/>
        </a:p>
      </dsp:txBody>
      <dsp:txXfrm rot="10800000">
        <a:off x="0" y="1"/>
        <a:ext cx="6029625" cy="232509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232733-FBEB-4DEC-9B2C-92BAA54705D3}">
      <dsp:nvSpPr>
        <dsp:cNvPr id="0" name=""/>
        <dsp:cNvSpPr/>
      </dsp:nvSpPr>
      <dsp:spPr>
        <a:xfrm>
          <a:off x="80924" y="33499"/>
          <a:ext cx="1511081" cy="151108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D64D44-6F34-4C48-A170-E0124D21E51A}">
      <dsp:nvSpPr>
        <dsp:cNvPr id="0" name=""/>
        <dsp:cNvSpPr/>
      </dsp:nvSpPr>
      <dsp:spPr>
        <a:xfrm>
          <a:off x="398251" y="350826"/>
          <a:ext cx="876427" cy="8764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5DF1DA9-9FC9-4F17-B7F2-E3587718F5BD}">
      <dsp:nvSpPr>
        <dsp:cNvPr id="0" name=""/>
        <dsp:cNvSpPr/>
      </dsp:nvSpPr>
      <dsp:spPr>
        <a:xfrm>
          <a:off x="1915809" y="33499"/>
          <a:ext cx="3561835" cy="1511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Periodic updates are essential for the model as the relationship between variables undergoes constant changes.</a:t>
          </a:r>
        </a:p>
      </dsp:txBody>
      <dsp:txXfrm>
        <a:off x="1915809" y="33499"/>
        <a:ext cx="3561835" cy="1511081"/>
      </dsp:txXfrm>
    </dsp:sp>
    <dsp:sp modelId="{7F0DEECF-AE56-4094-8099-FFB7F95A8F05}">
      <dsp:nvSpPr>
        <dsp:cNvPr id="0" name=""/>
        <dsp:cNvSpPr/>
      </dsp:nvSpPr>
      <dsp:spPr>
        <a:xfrm>
          <a:off x="6098267" y="33499"/>
          <a:ext cx="1511081" cy="151108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D77BDE-8AF0-4730-8384-57EE3D0F2975}">
      <dsp:nvSpPr>
        <dsp:cNvPr id="0" name=""/>
        <dsp:cNvSpPr/>
      </dsp:nvSpPr>
      <dsp:spPr>
        <a:xfrm>
          <a:off x="6415594" y="350826"/>
          <a:ext cx="876427" cy="8764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664A74C-D3E0-4B79-85C2-BBA5232B7651}">
      <dsp:nvSpPr>
        <dsp:cNvPr id="0" name=""/>
        <dsp:cNvSpPr/>
      </dsp:nvSpPr>
      <dsp:spPr>
        <a:xfrm>
          <a:off x="7933152" y="33499"/>
          <a:ext cx="3561835" cy="1511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During the pandemic, restaurants were not allowed to operate at full capacity. As a result, the maximum number of guests they could accommodate changed from the previous data. In such cases, the model needs to be updated to adapt to the changing circumstances. Another scenario where updating the model is necessary is when there is inflation.</a:t>
          </a:r>
        </a:p>
      </dsp:txBody>
      <dsp:txXfrm>
        <a:off x="7933152" y="33499"/>
        <a:ext cx="3561835" cy="1511081"/>
      </dsp:txXfrm>
    </dsp:sp>
    <dsp:sp modelId="{ED6AFBD5-5B0E-4534-97A2-EF2E614025A4}">
      <dsp:nvSpPr>
        <dsp:cNvPr id="0" name=""/>
        <dsp:cNvSpPr/>
      </dsp:nvSpPr>
      <dsp:spPr>
        <a:xfrm>
          <a:off x="80924" y="2177300"/>
          <a:ext cx="1511081" cy="151108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7B04DB-3E17-46D3-BD2F-2E8F2E6374BE}">
      <dsp:nvSpPr>
        <dsp:cNvPr id="0" name=""/>
        <dsp:cNvSpPr/>
      </dsp:nvSpPr>
      <dsp:spPr>
        <a:xfrm>
          <a:off x="398251" y="2494628"/>
          <a:ext cx="876427" cy="8764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7F1E1B4-C830-44D5-A182-C520986D61E9}">
      <dsp:nvSpPr>
        <dsp:cNvPr id="0" name=""/>
        <dsp:cNvSpPr/>
      </dsp:nvSpPr>
      <dsp:spPr>
        <a:xfrm>
          <a:off x="1915809" y="2177300"/>
          <a:ext cx="3561835" cy="1511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In the same vein, when opting for a regression model for demand forecasting, it is imperative to consistently update the model throughout our project.</a:t>
          </a:r>
        </a:p>
      </dsp:txBody>
      <dsp:txXfrm>
        <a:off x="1915809" y="2177300"/>
        <a:ext cx="3561835" cy="1511081"/>
      </dsp:txXfrm>
    </dsp:sp>
    <dsp:sp modelId="{A80D5FC7-78CE-4771-87BE-E36D878DF223}">
      <dsp:nvSpPr>
        <dsp:cNvPr id="0" name=""/>
        <dsp:cNvSpPr/>
      </dsp:nvSpPr>
      <dsp:spPr>
        <a:xfrm>
          <a:off x="6098267" y="2177300"/>
          <a:ext cx="1511081" cy="151108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A2F259-D8C2-463C-899F-B1C6A7E236C9}">
      <dsp:nvSpPr>
        <dsp:cNvPr id="0" name=""/>
        <dsp:cNvSpPr/>
      </dsp:nvSpPr>
      <dsp:spPr>
        <a:xfrm>
          <a:off x="6415594" y="2494628"/>
          <a:ext cx="876427" cy="8764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C34FEC-F31E-42D0-B539-2D6EFE67CC12}">
      <dsp:nvSpPr>
        <dsp:cNvPr id="0" name=""/>
        <dsp:cNvSpPr/>
      </dsp:nvSpPr>
      <dsp:spPr>
        <a:xfrm>
          <a:off x="7933152" y="2177300"/>
          <a:ext cx="3561835" cy="1511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For instance, many organizations shifted to conducting meetings via Zoom during the lockdown, resulting in a decrease in the number of bookings. This led to data irregularities during the years 2020-2022.</a:t>
          </a:r>
        </a:p>
      </dsp:txBody>
      <dsp:txXfrm>
        <a:off x="7933152" y="2177300"/>
        <a:ext cx="3561835" cy="151108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56609C-1FE6-46B8-B7B0-B0C4A502774B}">
      <dsp:nvSpPr>
        <dsp:cNvPr id="0" name=""/>
        <dsp:cNvSpPr/>
      </dsp:nvSpPr>
      <dsp:spPr>
        <a:xfrm>
          <a:off x="0" y="2288"/>
          <a:ext cx="6364224" cy="115984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EA33F1-7474-424A-AA31-95197B3CC060}">
      <dsp:nvSpPr>
        <dsp:cNvPr id="0" name=""/>
        <dsp:cNvSpPr/>
      </dsp:nvSpPr>
      <dsp:spPr>
        <a:xfrm>
          <a:off x="350852" y="263253"/>
          <a:ext cx="637913" cy="6379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6F7127-EBAF-40EC-A312-17FBE0F083E2}">
      <dsp:nvSpPr>
        <dsp:cNvPr id="0" name=""/>
        <dsp:cNvSpPr/>
      </dsp:nvSpPr>
      <dsp:spPr>
        <a:xfrm>
          <a:off x="1339618" y="2288"/>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The Provided Data is distributed across 69 files out of which 59 files are in PDF format and 10 are XLS files </a:t>
          </a:r>
          <a:endParaRPr lang="en-US" sz="2000" kern="1200" dirty="0">
            <a:latin typeface="Times New Roman" panose="02020603050405020304" pitchFamily="18" charset="0"/>
            <a:cs typeface="Times New Roman" panose="02020603050405020304" pitchFamily="18" charset="0"/>
          </a:endParaRPr>
        </a:p>
      </dsp:txBody>
      <dsp:txXfrm>
        <a:off x="1339618" y="2288"/>
        <a:ext cx="5024605" cy="1159843"/>
      </dsp:txXfrm>
    </dsp:sp>
    <dsp:sp modelId="{212DEBA4-056E-4F2E-AFD9-EC7699D00CA6}">
      <dsp:nvSpPr>
        <dsp:cNvPr id="0" name=""/>
        <dsp:cNvSpPr/>
      </dsp:nvSpPr>
      <dsp:spPr>
        <a:xfrm>
          <a:off x="0" y="1452092"/>
          <a:ext cx="6364224" cy="115984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5A3BB5-49E0-401C-A2BA-82ED39267634}">
      <dsp:nvSpPr>
        <dsp:cNvPr id="0" name=""/>
        <dsp:cNvSpPr/>
      </dsp:nvSpPr>
      <dsp:spPr>
        <a:xfrm>
          <a:off x="350852" y="1713057"/>
          <a:ext cx="637913" cy="6379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2B7692-929F-4FC3-A13A-F127D6D99BB7}">
      <dsp:nvSpPr>
        <dsp:cNvPr id="0" name=""/>
        <dsp:cNvSpPr/>
      </dsp:nvSpPr>
      <dsp:spPr>
        <a:xfrm>
          <a:off x="1339618" y="1452092"/>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889000">
            <a:lnSpc>
              <a:spcPct val="100000"/>
            </a:lnSpc>
            <a:spcBef>
              <a:spcPct val="0"/>
            </a:spcBef>
            <a:spcAft>
              <a:spcPct val="35000"/>
            </a:spcAft>
            <a:buNone/>
          </a:pPr>
          <a:r>
            <a:rPr lang="en-IN" sz="2000" kern="1200" dirty="0">
              <a:solidFill>
                <a:schemeClr val="tx1">
                  <a:lumMod val="85000"/>
                  <a:lumOff val="15000"/>
                </a:schemeClr>
              </a:solidFill>
              <a:latin typeface="Times New Roman" panose="02020603050405020304" pitchFamily="18" charset="0"/>
              <a:cs typeface="Times New Roman" panose="02020603050405020304" pitchFamily="18" charset="0"/>
            </a:rPr>
            <a:t>The data Provided in the PDF are in calendar schedule format with different timings on each day</a:t>
          </a:r>
          <a:endParaRPr lang="en-US" sz="2000" kern="1200" dirty="0">
            <a:solidFill>
              <a:schemeClr val="tx1">
                <a:lumMod val="85000"/>
                <a:lumOff val="15000"/>
              </a:schemeClr>
            </a:solidFill>
            <a:latin typeface="Times New Roman" panose="02020603050405020304" pitchFamily="18" charset="0"/>
            <a:cs typeface="Times New Roman" panose="02020603050405020304" pitchFamily="18" charset="0"/>
          </a:endParaRPr>
        </a:p>
      </dsp:txBody>
      <dsp:txXfrm>
        <a:off x="1339618" y="1452092"/>
        <a:ext cx="5024605" cy="1159843"/>
      </dsp:txXfrm>
    </dsp:sp>
    <dsp:sp modelId="{0ED21834-C1D2-48D3-A887-2ECA0B9EB045}">
      <dsp:nvSpPr>
        <dsp:cNvPr id="0" name=""/>
        <dsp:cNvSpPr/>
      </dsp:nvSpPr>
      <dsp:spPr>
        <a:xfrm>
          <a:off x="0" y="2901896"/>
          <a:ext cx="6364224" cy="115984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6401E7-E27C-44DC-93F5-1D9480CEE132}">
      <dsp:nvSpPr>
        <dsp:cNvPr id="0" name=""/>
        <dsp:cNvSpPr/>
      </dsp:nvSpPr>
      <dsp:spPr>
        <a:xfrm>
          <a:off x="350852" y="3162861"/>
          <a:ext cx="637913" cy="6379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0FEC7D-E080-4B26-B9D5-EB28A6A7224A}">
      <dsp:nvSpPr>
        <dsp:cNvPr id="0" name=""/>
        <dsp:cNvSpPr/>
      </dsp:nvSpPr>
      <dsp:spPr>
        <a:xfrm>
          <a:off x="1339618" y="2901896"/>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889000">
            <a:lnSpc>
              <a:spcPct val="90000"/>
            </a:lnSpc>
            <a:spcBef>
              <a:spcPct val="0"/>
            </a:spcBef>
            <a:spcAft>
              <a:spcPct val="35000"/>
            </a:spcAft>
            <a:buNone/>
          </a:pPr>
          <a:r>
            <a:rPr lang="en-IN" sz="2000" kern="1200" dirty="0">
              <a:solidFill>
                <a:schemeClr val="tx1">
                  <a:lumMod val="85000"/>
                  <a:lumOff val="15000"/>
                </a:schemeClr>
              </a:solidFill>
              <a:latin typeface="Times New Roman" panose="02020603050405020304" pitchFamily="18" charset="0"/>
              <a:cs typeface="Times New Roman" panose="02020603050405020304" pitchFamily="18" charset="0"/>
            </a:rPr>
            <a:t>Extracting the data from these PDFs makes Data Pre-processing difficult and time taking process.</a:t>
          </a:r>
          <a:endParaRPr lang="en-US" sz="2000" kern="1200" dirty="0">
            <a:solidFill>
              <a:schemeClr val="tx1">
                <a:lumMod val="85000"/>
                <a:lumOff val="15000"/>
              </a:schemeClr>
            </a:solidFill>
            <a:latin typeface="Times New Roman" panose="02020603050405020304" pitchFamily="18" charset="0"/>
            <a:cs typeface="Times New Roman" panose="02020603050405020304" pitchFamily="18" charset="0"/>
          </a:endParaRPr>
        </a:p>
      </dsp:txBody>
      <dsp:txXfrm>
        <a:off x="1339618" y="2901896"/>
        <a:ext cx="5024605" cy="1159843"/>
      </dsp:txXfrm>
    </dsp:sp>
    <dsp:sp modelId="{68ED326E-1894-4DF0-901A-B8821A6C614B}">
      <dsp:nvSpPr>
        <dsp:cNvPr id="0" name=""/>
        <dsp:cNvSpPr/>
      </dsp:nvSpPr>
      <dsp:spPr>
        <a:xfrm>
          <a:off x="0" y="4351700"/>
          <a:ext cx="6364224" cy="115984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C00EE8-784B-493C-8EA9-EFEED5D251D7}">
      <dsp:nvSpPr>
        <dsp:cNvPr id="0" name=""/>
        <dsp:cNvSpPr/>
      </dsp:nvSpPr>
      <dsp:spPr>
        <a:xfrm>
          <a:off x="350852" y="4612665"/>
          <a:ext cx="637913" cy="6379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AA93FA-C07C-429A-8360-35E85A2DDAFE}">
      <dsp:nvSpPr>
        <dsp:cNvPr id="0" name=""/>
        <dsp:cNvSpPr/>
      </dsp:nvSpPr>
      <dsp:spPr>
        <a:xfrm>
          <a:off x="1339618" y="4351700"/>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889000">
            <a:lnSpc>
              <a:spcPct val="90000"/>
            </a:lnSpc>
            <a:spcBef>
              <a:spcPct val="0"/>
            </a:spcBef>
            <a:spcAft>
              <a:spcPct val="35000"/>
            </a:spcAft>
            <a:buNone/>
          </a:pPr>
          <a:r>
            <a:rPr lang="en-IN" sz="2000" kern="1200">
              <a:latin typeface="Times New Roman" panose="02020603050405020304" pitchFamily="18" charset="0"/>
              <a:cs typeface="Times New Roman" panose="02020603050405020304" pitchFamily="18" charset="0"/>
            </a:rPr>
            <a:t>The extracted data need to be converted into Numerical format. </a:t>
          </a:r>
          <a:endParaRPr lang="en-US" sz="2000" kern="1200" dirty="0">
            <a:latin typeface="Times New Roman" panose="02020603050405020304" pitchFamily="18" charset="0"/>
            <a:cs typeface="Times New Roman" panose="02020603050405020304" pitchFamily="18" charset="0"/>
          </a:endParaRPr>
        </a:p>
      </dsp:txBody>
      <dsp:txXfrm>
        <a:off x="1339618" y="4351700"/>
        <a:ext cx="5024605" cy="115984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2091A-0996-4F11-AFDF-770DA31738BC}">
      <dsp:nvSpPr>
        <dsp:cNvPr id="0" name=""/>
        <dsp:cNvSpPr/>
      </dsp:nvSpPr>
      <dsp:spPr>
        <a:xfrm>
          <a:off x="0" y="2656"/>
          <a:ext cx="683056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E7FD61-6C32-42CC-9962-EE05EC462A95}">
      <dsp:nvSpPr>
        <dsp:cNvPr id="0" name=""/>
        <dsp:cNvSpPr/>
      </dsp:nvSpPr>
      <dsp:spPr>
        <a:xfrm>
          <a:off x="0" y="2656"/>
          <a:ext cx="6830568" cy="905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a:latin typeface="Times New Roman" panose="02020603050405020304" pitchFamily="18" charset="0"/>
              <a:cs typeface="Times New Roman" panose="02020603050405020304" pitchFamily="18" charset="0"/>
            </a:rPr>
            <a:t>Data extraction:- Eswar, Sudheer</a:t>
          </a:r>
          <a:endParaRPr lang="en-US" sz="2000" kern="1200">
            <a:latin typeface="Times New Roman" panose="02020603050405020304" pitchFamily="18" charset="0"/>
            <a:cs typeface="Times New Roman" panose="02020603050405020304" pitchFamily="18" charset="0"/>
          </a:endParaRPr>
        </a:p>
      </dsp:txBody>
      <dsp:txXfrm>
        <a:off x="0" y="2656"/>
        <a:ext cx="6830568" cy="905894"/>
      </dsp:txXfrm>
    </dsp:sp>
    <dsp:sp modelId="{EE4FBD8A-265B-4B14-AF4A-E5B768A6D9D5}">
      <dsp:nvSpPr>
        <dsp:cNvPr id="0" name=""/>
        <dsp:cNvSpPr/>
      </dsp:nvSpPr>
      <dsp:spPr>
        <a:xfrm>
          <a:off x="0" y="908551"/>
          <a:ext cx="683056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1F4FCE-67FB-4BCE-9685-F984D46FE326}">
      <dsp:nvSpPr>
        <dsp:cNvPr id="0" name=""/>
        <dsp:cNvSpPr/>
      </dsp:nvSpPr>
      <dsp:spPr>
        <a:xfrm>
          <a:off x="0" y="908551"/>
          <a:ext cx="6830568" cy="905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a:latin typeface="Times New Roman" panose="02020603050405020304" pitchFamily="18" charset="0"/>
              <a:cs typeface="Times New Roman" panose="02020603050405020304" pitchFamily="18" charset="0"/>
            </a:rPr>
            <a:t>Data Pre-processing:- Mowlika, Eswar, Sudheer</a:t>
          </a:r>
          <a:endParaRPr lang="en-US" sz="2000" kern="1200">
            <a:latin typeface="Times New Roman" panose="02020603050405020304" pitchFamily="18" charset="0"/>
            <a:cs typeface="Times New Roman" panose="02020603050405020304" pitchFamily="18" charset="0"/>
          </a:endParaRPr>
        </a:p>
      </dsp:txBody>
      <dsp:txXfrm>
        <a:off x="0" y="908551"/>
        <a:ext cx="6830568" cy="905894"/>
      </dsp:txXfrm>
    </dsp:sp>
    <dsp:sp modelId="{1554EF01-7ACF-4D5D-A2B3-602A1C76863D}">
      <dsp:nvSpPr>
        <dsp:cNvPr id="0" name=""/>
        <dsp:cNvSpPr/>
      </dsp:nvSpPr>
      <dsp:spPr>
        <a:xfrm>
          <a:off x="0" y="1814445"/>
          <a:ext cx="683056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49A5D9-E883-4B03-B0BD-F7E53474E736}">
      <dsp:nvSpPr>
        <dsp:cNvPr id="0" name=""/>
        <dsp:cNvSpPr/>
      </dsp:nvSpPr>
      <dsp:spPr>
        <a:xfrm>
          <a:off x="0" y="1814445"/>
          <a:ext cx="6830568" cy="905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a:latin typeface="Times New Roman" panose="02020603050405020304" pitchFamily="18" charset="0"/>
              <a:cs typeface="Times New Roman" panose="02020603050405020304" pitchFamily="18" charset="0"/>
            </a:rPr>
            <a:t>Python Coding:- Eswar, Mowlika, Sudheer</a:t>
          </a:r>
          <a:endParaRPr lang="en-US" sz="2000" kern="1200">
            <a:latin typeface="Times New Roman" panose="02020603050405020304" pitchFamily="18" charset="0"/>
            <a:cs typeface="Times New Roman" panose="02020603050405020304" pitchFamily="18" charset="0"/>
          </a:endParaRPr>
        </a:p>
      </dsp:txBody>
      <dsp:txXfrm>
        <a:off x="0" y="1814445"/>
        <a:ext cx="6830568" cy="905894"/>
      </dsp:txXfrm>
    </dsp:sp>
    <dsp:sp modelId="{C824F719-C06C-4EDB-9C68-F9494EB9604A}">
      <dsp:nvSpPr>
        <dsp:cNvPr id="0" name=""/>
        <dsp:cNvSpPr/>
      </dsp:nvSpPr>
      <dsp:spPr>
        <a:xfrm>
          <a:off x="0" y="2720339"/>
          <a:ext cx="683056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C03078-DD74-42D8-A45E-937C4564AB76}">
      <dsp:nvSpPr>
        <dsp:cNvPr id="0" name=""/>
        <dsp:cNvSpPr/>
      </dsp:nvSpPr>
      <dsp:spPr>
        <a:xfrm>
          <a:off x="0" y="2720339"/>
          <a:ext cx="6830568" cy="905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a:latin typeface="Times New Roman" panose="02020603050405020304" pitchFamily="18" charset="0"/>
              <a:cs typeface="Times New Roman" panose="02020603050405020304" pitchFamily="18" charset="0"/>
            </a:rPr>
            <a:t>Visualization:- Eswar, Mowlika</a:t>
          </a:r>
          <a:endParaRPr lang="en-US" sz="2000" kern="1200">
            <a:latin typeface="Times New Roman" panose="02020603050405020304" pitchFamily="18" charset="0"/>
            <a:cs typeface="Times New Roman" panose="02020603050405020304" pitchFamily="18" charset="0"/>
          </a:endParaRPr>
        </a:p>
      </dsp:txBody>
      <dsp:txXfrm>
        <a:off x="0" y="2720339"/>
        <a:ext cx="6830568" cy="905894"/>
      </dsp:txXfrm>
    </dsp:sp>
    <dsp:sp modelId="{7A49ABE2-D0C2-4AAB-B48E-60FBFAC0585E}">
      <dsp:nvSpPr>
        <dsp:cNvPr id="0" name=""/>
        <dsp:cNvSpPr/>
      </dsp:nvSpPr>
      <dsp:spPr>
        <a:xfrm>
          <a:off x="0" y="3626234"/>
          <a:ext cx="683056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BCD94B-2A36-4F57-BD78-6609EEBD5C37}">
      <dsp:nvSpPr>
        <dsp:cNvPr id="0" name=""/>
        <dsp:cNvSpPr/>
      </dsp:nvSpPr>
      <dsp:spPr>
        <a:xfrm>
          <a:off x="0" y="3626234"/>
          <a:ext cx="6830568" cy="905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a:latin typeface="Times New Roman" panose="02020603050405020304" pitchFamily="18" charset="0"/>
              <a:cs typeface="Times New Roman" panose="02020603050405020304" pitchFamily="18" charset="0"/>
            </a:rPr>
            <a:t>Documentation:- Sudheer, Mowlika</a:t>
          </a:r>
          <a:endParaRPr lang="en-US" sz="2000" kern="1200">
            <a:latin typeface="Times New Roman" panose="02020603050405020304" pitchFamily="18" charset="0"/>
            <a:cs typeface="Times New Roman" panose="02020603050405020304" pitchFamily="18" charset="0"/>
          </a:endParaRPr>
        </a:p>
      </dsp:txBody>
      <dsp:txXfrm>
        <a:off x="0" y="3626234"/>
        <a:ext cx="6830568" cy="905894"/>
      </dsp:txXfrm>
    </dsp:sp>
    <dsp:sp modelId="{CC0AD9A6-690C-487B-B056-E3B74CA24A38}">
      <dsp:nvSpPr>
        <dsp:cNvPr id="0" name=""/>
        <dsp:cNvSpPr/>
      </dsp:nvSpPr>
      <dsp:spPr>
        <a:xfrm>
          <a:off x="0" y="4532128"/>
          <a:ext cx="683056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775994-B08E-44D1-BE3F-867230E59865}">
      <dsp:nvSpPr>
        <dsp:cNvPr id="0" name=""/>
        <dsp:cNvSpPr/>
      </dsp:nvSpPr>
      <dsp:spPr>
        <a:xfrm>
          <a:off x="0" y="4532128"/>
          <a:ext cx="6830568" cy="905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Optional Comments: All the team members will be contributing to an extent in all the tasks, but their major part of contribution is mentioned as above.</a:t>
          </a:r>
        </a:p>
      </dsp:txBody>
      <dsp:txXfrm>
        <a:off x="0" y="4532128"/>
        <a:ext cx="6830568" cy="90589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5E549EA-A729-3D45-8B4D-22B7EBF5C6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B97E04D-ECCF-9144-940C-119F342EF95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B43F512-30E2-3F46-8010-5659AF98CC34}" type="datetimeFigureOut">
              <a:rPr lang="en-US" smtClean="0"/>
              <a:pPr/>
              <a:t>4/3/2024</a:t>
            </a:fld>
            <a:endParaRPr lang="en-US"/>
          </a:p>
        </p:txBody>
      </p:sp>
      <p:sp>
        <p:nvSpPr>
          <p:cNvPr id="4" name="Footer Placeholder 3">
            <a:extLst>
              <a:ext uri="{FF2B5EF4-FFF2-40B4-BE49-F238E27FC236}">
                <a16:creationId xmlns:a16="http://schemas.microsoft.com/office/drawing/2014/main" id="{AA0344F1-5767-0541-B208-C6A9788E85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76DBA68-A779-A547-8605-413DDCAEB5E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7A2CB1-9001-FD49-B675-3F6AB6B0DB25}" type="slidenum">
              <a:rPr lang="en-US" smtClean="0"/>
              <a:pPr/>
              <a:t>‹#›</a:t>
            </a:fld>
            <a:endParaRPr lang="en-US"/>
          </a:p>
        </p:txBody>
      </p:sp>
    </p:spTree>
    <p:extLst>
      <p:ext uri="{BB962C8B-B14F-4D97-AF65-F5344CB8AC3E}">
        <p14:creationId xmlns:p14="http://schemas.microsoft.com/office/powerpoint/2010/main" val="32210826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E9FAA-CE99-9243-980C-708A50330DCB}" type="datetimeFigureOut">
              <a:rPr lang="en-US" smtClean="0"/>
              <a:pPr/>
              <a:t>4/3/2024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66AF33-FE8D-0F43-AD85-A52C3F99EDA1}" type="slidenum">
              <a:rPr lang="en-US" smtClean="0"/>
              <a:pPr/>
              <a:t>‹#›</a:t>
            </a:fld>
            <a:endParaRPr lang="en-US"/>
          </a:p>
        </p:txBody>
      </p:sp>
    </p:spTree>
    <p:extLst>
      <p:ext uri="{BB962C8B-B14F-4D97-AF65-F5344CB8AC3E}">
        <p14:creationId xmlns:p14="http://schemas.microsoft.com/office/powerpoint/2010/main" val="377618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66AF33-FE8D-0F43-AD85-A52C3F99EDA1}" type="slidenum">
              <a:rPr lang="en-US" smtClean="0"/>
              <a:pPr/>
              <a:t>1</a:t>
            </a:fld>
            <a:endParaRPr lang="en-US"/>
          </a:p>
        </p:txBody>
      </p:sp>
    </p:spTree>
    <p:extLst>
      <p:ext uri="{BB962C8B-B14F-4D97-AF65-F5344CB8AC3E}">
        <p14:creationId xmlns:p14="http://schemas.microsoft.com/office/powerpoint/2010/main" val="3455044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66AF33-FE8D-0F43-AD85-A52C3F99EDA1}" type="slidenum">
              <a:rPr lang="en-US" smtClean="0"/>
              <a:pPr/>
              <a:t>4</a:t>
            </a:fld>
            <a:endParaRPr lang="en-US"/>
          </a:p>
        </p:txBody>
      </p:sp>
    </p:spTree>
    <p:extLst>
      <p:ext uri="{BB962C8B-B14F-4D97-AF65-F5344CB8AC3E}">
        <p14:creationId xmlns:p14="http://schemas.microsoft.com/office/powerpoint/2010/main" val="2914424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66AF33-FE8D-0F43-AD85-A52C3F99EDA1}" type="slidenum">
              <a:rPr lang="en-US" smtClean="0"/>
              <a:pPr/>
              <a:t>5</a:t>
            </a:fld>
            <a:endParaRPr lang="en-US"/>
          </a:p>
        </p:txBody>
      </p:sp>
    </p:spTree>
    <p:extLst>
      <p:ext uri="{BB962C8B-B14F-4D97-AF65-F5344CB8AC3E}">
        <p14:creationId xmlns:p14="http://schemas.microsoft.com/office/powerpoint/2010/main" val="2565092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66AF33-FE8D-0F43-AD85-A52C3F99EDA1}" type="slidenum">
              <a:rPr lang="en-US" smtClean="0"/>
              <a:pPr/>
              <a:t>6</a:t>
            </a:fld>
            <a:endParaRPr lang="en-US"/>
          </a:p>
        </p:txBody>
      </p:sp>
    </p:spTree>
    <p:extLst>
      <p:ext uri="{BB962C8B-B14F-4D97-AF65-F5344CB8AC3E}">
        <p14:creationId xmlns:p14="http://schemas.microsoft.com/office/powerpoint/2010/main" val="3887402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66AF33-FE8D-0F43-AD85-A52C3F99EDA1}" type="slidenum">
              <a:rPr lang="en-US" smtClean="0"/>
              <a:pPr/>
              <a:t>7</a:t>
            </a:fld>
            <a:endParaRPr lang="en-US"/>
          </a:p>
        </p:txBody>
      </p:sp>
    </p:spTree>
    <p:extLst>
      <p:ext uri="{BB962C8B-B14F-4D97-AF65-F5344CB8AC3E}">
        <p14:creationId xmlns:p14="http://schemas.microsoft.com/office/powerpoint/2010/main" val="2453242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66AF33-FE8D-0F43-AD85-A52C3F99EDA1}" type="slidenum">
              <a:rPr lang="en-US" smtClean="0"/>
              <a:pPr/>
              <a:t>8</a:t>
            </a:fld>
            <a:endParaRPr lang="en-US"/>
          </a:p>
        </p:txBody>
      </p:sp>
    </p:spTree>
    <p:extLst>
      <p:ext uri="{BB962C8B-B14F-4D97-AF65-F5344CB8AC3E}">
        <p14:creationId xmlns:p14="http://schemas.microsoft.com/office/powerpoint/2010/main" val="1529766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66AF33-FE8D-0F43-AD85-A52C3F99EDA1}" type="slidenum">
              <a:rPr lang="en-US" smtClean="0"/>
              <a:pPr/>
              <a:t>20</a:t>
            </a:fld>
            <a:endParaRPr lang="en-US"/>
          </a:p>
        </p:txBody>
      </p:sp>
    </p:spTree>
    <p:extLst>
      <p:ext uri="{BB962C8B-B14F-4D97-AF65-F5344CB8AC3E}">
        <p14:creationId xmlns:p14="http://schemas.microsoft.com/office/powerpoint/2010/main" val="2120292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66AF33-FE8D-0F43-AD85-A52C3F99EDA1}" type="slidenum">
              <a:rPr lang="en-US" smtClean="0"/>
              <a:pPr/>
              <a:t>21</a:t>
            </a:fld>
            <a:endParaRPr lang="en-US"/>
          </a:p>
        </p:txBody>
      </p:sp>
    </p:spTree>
    <p:extLst>
      <p:ext uri="{BB962C8B-B14F-4D97-AF65-F5344CB8AC3E}">
        <p14:creationId xmlns:p14="http://schemas.microsoft.com/office/powerpoint/2010/main" val="3699890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2.xml"/><Relationship Id="rId6" Type="http://schemas.openxmlformats.org/officeDocument/2006/relationships/image" Target="../media/image1.emf"/><Relationship Id="rId5" Type="http://schemas.microsoft.com/office/2007/relationships/hdphoto" Target="../media/hdphoto1.wdp"/><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2.xml"/><Relationship Id="rId6" Type="http://schemas.openxmlformats.org/officeDocument/2006/relationships/image" Target="../media/image2.emf"/><Relationship Id="rId5" Type="http://schemas.microsoft.com/office/2007/relationships/hdphoto" Target="../media/hdphoto1.wdp"/><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0215F-E086-AA64-9850-907C821D39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DA7E634-45F7-C383-EF4A-1D3A890375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D89E3F1-5501-8E4C-F797-0A0281E65275}"/>
              </a:ext>
            </a:extLst>
          </p:cNvPr>
          <p:cNvSpPr>
            <a:spLocks noGrp="1"/>
          </p:cNvSpPr>
          <p:nvPr>
            <p:ph type="dt" sz="half" idx="10"/>
          </p:nvPr>
        </p:nvSpPr>
        <p:spPr/>
        <p:txBody>
          <a:bodyPr/>
          <a:lstStyle/>
          <a:p>
            <a:fld id="{7E7F5015-2CE5-4000-BDEC-4911B6953771}" type="datetime1">
              <a:rPr lang="en-US" smtClean="0"/>
              <a:t>4/3/2024</a:t>
            </a:fld>
            <a:endParaRPr lang="en-US"/>
          </a:p>
        </p:txBody>
      </p:sp>
      <p:sp>
        <p:nvSpPr>
          <p:cNvPr id="5" name="Footer Placeholder 4">
            <a:extLst>
              <a:ext uri="{FF2B5EF4-FFF2-40B4-BE49-F238E27FC236}">
                <a16:creationId xmlns:a16="http://schemas.microsoft.com/office/drawing/2014/main" id="{52271C27-39F3-48B9-1296-A0C76EC6AC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0E520A-9389-F4ED-36E3-87F72DFA7993}"/>
              </a:ext>
            </a:extLst>
          </p:cNvPr>
          <p:cNvSpPr>
            <a:spLocks noGrp="1"/>
          </p:cNvSpPr>
          <p:nvPr>
            <p:ph type="sldNum" sz="quarter" idx="12"/>
          </p:nvPr>
        </p:nvSpPr>
        <p:spPr/>
        <p:txBody>
          <a:bodyPr/>
          <a:lstStyle/>
          <a:p>
            <a:fld id="{8EF147F3-F4BF-2C46-AC54-645A1178D8F6}" type="slidenum">
              <a:rPr lang="en-US" smtClean="0"/>
              <a:pPr/>
              <a:t>‹#›</a:t>
            </a:fld>
            <a:endParaRPr lang="en-US"/>
          </a:p>
        </p:txBody>
      </p:sp>
      <p:pic>
        <p:nvPicPr>
          <p:cNvPr id="7" name="Picture 6" descr="The logo for Wichita State University.">
            <a:extLst>
              <a:ext uri="{FF2B5EF4-FFF2-40B4-BE49-F238E27FC236}">
                <a16:creationId xmlns:a16="http://schemas.microsoft.com/office/drawing/2014/main" id="{2A9D395F-5A1C-6C08-2EB0-12DF92B972DF}"/>
              </a:ext>
            </a:extLst>
          </p:cNvPr>
          <p:cNvPicPr>
            <a:picLocks noChangeAspect="1"/>
          </p:cNvPicPr>
          <p:nvPr userDrawn="1"/>
        </p:nvPicPr>
        <p:blipFill>
          <a:blip r:embed="rId2"/>
          <a:stretch>
            <a:fillRect/>
          </a:stretch>
        </p:blipFill>
        <p:spPr>
          <a:xfrm>
            <a:off x="4001073" y="1192211"/>
            <a:ext cx="4189854" cy="965202"/>
          </a:xfrm>
          <a:prstGeom prst="rect">
            <a:avLst/>
          </a:prstGeom>
        </p:spPr>
      </p:pic>
    </p:spTree>
    <p:extLst>
      <p:ext uri="{BB962C8B-B14F-4D97-AF65-F5344CB8AC3E}">
        <p14:creationId xmlns:p14="http://schemas.microsoft.com/office/powerpoint/2010/main" val="2092942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7CF9-07BA-62CB-333F-23B2BAF195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D548CB-55C1-3916-4EFB-2E17D6E346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FCC822-99EA-44E7-7ED9-8FFE69A6C29F}"/>
              </a:ext>
            </a:extLst>
          </p:cNvPr>
          <p:cNvSpPr>
            <a:spLocks noGrp="1"/>
          </p:cNvSpPr>
          <p:nvPr>
            <p:ph type="dt" sz="half" idx="10"/>
          </p:nvPr>
        </p:nvSpPr>
        <p:spPr/>
        <p:txBody>
          <a:bodyPr/>
          <a:lstStyle/>
          <a:p>
            <a:fld id="{47A7ED40-7E82-49C6-BE2D-F96E7CFE84BB}" type="datetime1">
              <a:rPr lang="en-US" smtClean="0"/>
              <a:t>4/3/2024</a:t>
            </a:fld>
            <a:endParaRPr lang="en-US"/>
          </a:p>
        </p:txBody>
      </p:sp>
      <p:sp>
        <p:nvSpPr>
          <p:cNvPr id="5" name="Footer Placeholder 4">
            <a:extLst>
              <a:ext uri="{FF2B5EF4-FFF2-40B4-BE49-F238E27FC236}">
                <a16:creationId xmlns:a16="http://schemas.microsoft.com/office/drawing/2014/main" id="{B69F07EB-09CE-456C-35FB-DE177397B0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D50829-9A53-1006-F251-B1AC7FAE3BD3}"/>
              </a:ext>
            </a:extLst>
          </p:cNvPr>
          <p:cNvSpPr>
            <a:spLocks noGrp="1"/>
          </p:cNvSpPr>
          <p:nvPr>
            <p:ph type="sldNum" sz="quarter" idx="12"/>
          </p:nvPr>
        </p:nvSpPr>
        <p:spPr/>
        <p:txBody>
          <a:bodyPr/>
          <a:lstStyle/>
          <a:p>
            <a:fld id="{8EF147F3-F4BF-2C46-AC54-645A1178D8F6}" type="slidenum">
              <a:rPr lang="en-US" smtClean="0"/>
              <a:pPr/>
              <a:t>‹#›</a:t>
            </a:fld>
            <a:endParaRPr lang="en-US"/>
          </a:p>
        </p:txBody>
      </p:sp>
    </p:spTree>
    <p:extLst>
      <p:ext uri="{BB962C8B-B14F-4D97-AF65-F5344CB8AC3E}">
        <p14:creationId xmlns:p14="http://schemas.microsoft.com/office/powerpoint/2010/main" val="3628848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41DFEB-85A3-CC0D-BDF0-14D9A0350B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3AC173-8DFA-349F-8F0E-AA85E46284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A9E7F8-432A-4E79-B7FC-88AA8164341A}"/>
              </a:ext>
            </a:extLst>
          </p:cNvPr>
          <p:cNvSpPr>
            <a:spLocks noGrp="1"/>
          </p:cNvSpPr>
          <p:nvPr>
            <p:ph type="dt" sz="half" idx="10"/>
          </p:nvPr>
        </p:nvSpPr>
        <p:spPr/>
        <p:txBody>
          <a:bodyPr/>
          <a:lstStyle/>
          <a:p>
            <a:fld id="{CCEC3D56-85C0-4914-A42E-71E8AF757C7E}" type="datetime1">
              <a:rPr lang="en-US" smtClean="0"/>
              <a:t>4/3/2024</a:t>
            </a:fld>
            <a:endParaRPr lang="en-US"/>
          </a:p>
        </p:txBody>
      </p:sp>
      <p:sp>
        <p:nvSpPr>
          <p:cNvPr id="5" name="Footer Placeholder 4">
            <a:extLst>
              <a:ext uri="{FF2B5EF4-FFF2-40B4-BE49-F238E27FC236}">
                <a16:creationId xmlns:a16="http://schemas.microsoft.com/office/drawing/2014/main" id="{39C4BB66-B3A1-3582-7CA4-B045853F54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DBC377-E329-74FD-10E1-B93F74526480}"/>
              </a:ext>
            </a:extLst>
          </p:cNvPr>
          <p:cNvSpPr>
            <a:spLocks noGrp="1"/>
          </p:cNvSpPr>
          <p:nvPr>
            <p:ph type="sldNum" sz="quarter" idx="12"/>
          </p:nvPr>
        </p:nvSpPr>
        <p:spPr/>
        <p:txBody>
          <a:bodyPr/>
          <a:lstStyle/>
          <a:p>
            <a:fld id="{8EF147F3-F4BF-2C46-AC54-645A1178D8F6}" type="slidenum">
              <a:rPr lang="en-US" smtClean="0"/>
              <a:pPr/>
              <a:t>‹#›</a:t>
            </a:fld>
            <a:endParaRPr lang="en-US"/>
          </a:p>
        </p:txBody>
      </p:sp>
    </p:spTree>
    <p:extLst>
      <p:ext uri="{BB962C8B-B14F-4D97-AF65-F5344CB8AC3E}">
        <p14:creationId xmlns:p14="http://schemas.microsoft.com/office/powerpoint/2010/main" val="2821749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49B138-0878-4718-B1C9-22A84C48E9DE}"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EF147F3-F4BF-2C46-AC54-645A1178D8F6}" type="slidenum">
              <a:rPr lang="en-US" smtClean="0"/>
              <a:pPr/>
              <a:t>‹#›</a:t>
            </a:fld>
            <a:endParaRPr lang="en-US"/>
          </a:p>
        </p:txBody>
      </p:sp>
      <p:pic>
        <p:nvPicPr>
          <p:cNvPr id="13" name="Picture 12" descr="The logo for Wichita State University.">
            <a:extLst>
              <a:ext uri="{FF2B5EF4-FFF2-40B4-BE49-F238E27FC236}">
                <a16:creationId xmlns:a16="http://schemas.microsoft.com/office/drawing/2014/main" id="{EBA2A460-8747-8CAD-F9FA-F7F6CFD71F1D}"/>
              </a:ext>
            </a:extLst>
          </p:cNvPr>
          <p:cNvPicPr>
            <a:picLocks noChangeAspect="1"/>
          </p:cNvPicPr>
          <p:nvPr userDrawn="1"/>
        </p:nvPicPr>
        <p:blipFill>
          <a:blip r:embed="rId6"/>
          <a:stretch>
            <a:fillRect/>
          </a:stretch>
        </p:blipFill>
        <p:spPr>
          <a:xfrm>
            <a:off x="4001073" y="1192211"/>
            <a:ext cx="4189854" cy="965202"/>
          </a:xfrm>
          <a:prstGeom prst="rect">
            <a:avLst/>
          </a:prstGeom>
        </p:spPr>
      </p:pic>
    </p:spTree>
    <p:extLst>
      <p:ext uri="{BB962C8B-B14F-4D97-AF65-F5344CB8AC3E}">
        <p14:creationId xmlns:p14="http://schemas.microsoft.com/office/powerpoint/2010/main" val="3330124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926721-E31E-49E5-92E0-0503CF5539DA}"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147F3-F4BF-2C46-AC54-645A1178D8F6}" type="slidenum">
              <a:rPr lang="en-US" smtClean="0"/>
              <a:pPr/>
              <a:t>‹#›</a:t>
            </a:fld>
            <a:endParaRPr lang="en-US"/>
          </a:p>
        </p:txBody>
      </p:sp>
      <p:pic>
        <p:nvPicPr>
          <p:cNvPr id="7" name="Picture 6" descr="&quot;WSU&quot; logo for Wichita State University.">
            <a:extLst>
              <a:ext uri="{FF2B5EF4-FFF2-40B4-BE49-F238E27FC236}">
                <a16:creationId xmlns:a16="http://schemas.microsoft.com/office/drawing/2014/main" id="{41E064BF-C216-CE90-05C1-7372504A2758}"/>
              </a:ext>
            </a:extLst>
          </p:cNvPr>
          <p:cNvPicPr>
            <a:picLocks noChangeAspect="1"/>
          </p:cNvPicPr>
          <p:nvPr userDrawn="1"/>
        </p:nvPicPr>
        <p:blipFill rotWithShape="1">
          <a:blip r:embed="rId2">
            <a:alphaModFix/>
          </a:blip>
          <a:srcRect b="37252"/>
          <a:stretch/>
        </p:blipFill>
        <p:spPr>
          <a:xfrm>
            <a:off x="-28576" y="111919"/>
            <a:ext cx="2030521" cy="1131094"/>
          </a:xfrm>
          <a:prstGeom prst="rect">
            <a:avLst/>
          </a:prstGeom>
        </p:spPr>
      </p:pic>
    </p:spTree>
    <p:extLst>
      <p:ext uri="{BB962C8B-B14F-4D97-AF65-F5344CB8AC3E}">
        <p14:creationId xmlns:p14="http://schemas.microsoft.com/office/powerpoint/2010/main" val="1248775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8FA4331-B32C-4E52-A2F0-32368612A372}" type="datetime1">
              <a:rPr lang="en-US" smtClean="0"/>
              <a:t>4/3/2024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EF147F3-F4BF-2C46-AC54-645A1178D8F6}" type="slidenum">
              <a:rPr lang="en-US" smtClean="0"/>
              <a:pPr/>
              <a:t>‹#›</a:t>
            </a:fld>
            <a:endParaRPr lang="en-US"/>
          </a:p>
        </p:txBody>
      </p:sp>
      <p:pic>
        <p:nvPicPr>
          <p:cNvPr id="11" name="Picture 10" descr="&quot;WSU&quot; logo for Wichita State University.">
            <a:extLst>
              <a:ext uri="{FF2B5EF4-FFF2-40B4-BE49-F238E27FC236}">
                <a16:creationId xmlns:a16="http://schemas.microsoft.com/office/drawing/2014/main" id="{D1424F45-DF6C-1BF5-C5E0-D09C83DB05AB}"/>
              </a:ext>
            </a:extLst>
          </p:cNvPr>
          <p:cNvPicPr>
            <a:picLocks noChangeAspect="1"/>
          </p:cNvPicPr>
          <p:nvPr userDrawn="1"/>
        </p:nvPicPr>
        <p:blipFill rotWithShape="1">
          <a:blip r:embed="rId6">
            <a:alphaModFix/>
          </a:blip>
          <a:srcRect b="37252"/>
          <a:stretch/>
        </p:blipFill>
        <p:spPr>
          <a:xfrm>
            <a:off x="-28576" y="111919"/>
            <a:ext cx="2030521" cy="1131094"/>
          </a:xfrm>
          <a:prstGeom prst="rect">
            <a:avLst/>
          </a:prstGeom>
        </p:spPr>
      </p:pic>
    </p:spTree>
    <p:extLst>
      <p:ext uri="{BB962C8B-B14F-4D97-AF65-F5344CB8AC3E}">
        <p14:creationId xmlns:p14="http://schemas.microsoft.com/office/powerpoint/2010/main" val="30147818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742685-CED7-43BE-A574-B1BB6E54DA22}" type="datetime1">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147F3-F4BF-2C46-AC54-645A1178D8F6}" type="slidenum">
              <a:rPr lang="en-US" smtClean="0"/>
              <a:pPr/>
              <a:t>‹#›</a:t>
            </a:fld>
            <a:endParaRPr lang="en-US"/>
          </a:p>
        </p:txBody>
      </p:sp>
      <p:pic>
        <p:nvPicPr>
          <p:cNvPr id="8" name="Picture 7" descr="&quot;WSU&quot; logo for Wichita State University.">
            <a:extLst>
              <a:ext uri="{FF2B5EF4-FFF2-40B4-BE49-F238E27FC236}">
                <a16:creationId xmlns:a16="http://schemas.microsoft.com/office/drawing/2014/main" id="{AF9C4A45-394A-1663-B61A-0C5706DB937F}"/>
              </a:ext>
            </a:extLst>
          </p:cNvPr>
          <p:cNvPicPr>
            <a:picLocks noChangeAspect="1"/>
          </p:cNvPicPr>
          <p:nvPr userDrawn="1"/>
        </p:nvPicPr>
        <p:blipFill rotWithShape="1">
          <a:blip r:embed="rId2">
            <a:alphaModFix/>
          </a:blip>
          <a:srcRect b="37252"/>
          <a:stretch/>
        </p:blipFill>
        <p:spPr>
          <a:xfrm>
            <a:off x="-28576" y="111919"/>
            <a:ext cx="2030521" cy="1131094"/>
          </a:xfrm>
          <a:prstGeom prst="rect">
            <a:avLst/>
          </a:prstGeom>
        </p:spPr>
      </p:pic>
    </p:spTree>
    <p:extLst>
      <p:ext uri="{BB962C8B-B14F-4D97-AF65-F5344CB8AC3E}">
        <p14:creationId xmlns:p14="http://schemas.microsoft.com/office/powerpoint/2010/main" val="4294605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ED2C86-6EB5-4B1D-8F01-22D0AA26B321}" type="datetime1">
              <a:rPr lang="en-US" smtClean="0"/>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F147F3-F4BF-2C46-AC54-645A1178D8F6}" type="slidenum">
              <a:rPr lang="en-US" smtClean="0"/>
              <a:pPr/>
              <a:t>‹#›</a:t>
            </a:fld>
            <a:endParaRPr lang="en-US"/>
          </a:p>
        </p:txBody>
      </p:sp>
    </p:spTree>
    <p:extLst>
      <p:ext uri="{BB962C8B-B14F-4D97-AF65-F5344CB8AC3E}">
        <p14:creationId xmlns:p14="http://schemas.microsoft.com/office/powerpoint/2010/main" val="8566838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A3AB31-CE81-42D3-8ADD-C41BE87A34DD}" type="datetime1">
              <a:rPr lang="en-US" smtClean="0"/>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F147F3-F4BF-2C46-AC54-645A1178D8F6}" type="slidenum">
              <a:rPr lang="en-US" smtClean="0"/>
              <a:pPr/>
              <a:t>‹#›</a:t>
            </a:fld>
            <a:endParaRPr lang="en-US"/>
          </a:p>
        </p:txBody>
      </p:sp>
    </p:spTree>
    <p:extLst>
      <p:ext uri="{BB962C8B-B14F-4D97-AF65-F5344CB8AC3E}">
        <p14:creationId xmlns:p14="http://schemas.microsoft.com/office/powerpoint/2010/main" val="33256550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C368B3-C024-42D8-8BD9-66A5ABE0C725}" type="datetime1">
              <a:rPr lang="en-US" smtClean="0"/>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5906288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D54B11-4462-4208-8C87-7438F9C9D42F}" type="datetime1">
              <a:rPr lang="en-US" smtClean="0"/>
              <a:t>4/3/2024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EF147F3-F4BF-2C46-AC54-645A1178D8F6}" type="slidenum">
              <a:rPr lang="en-US" smtClean="0"/>
              <a:pPr/>
              <a:t>‹#›</a:t>
            </a:fld>
            <a:endParaRPr lang="en-US"/>
          </a:p>
        </p:txBody>
      </p:sp>
    </p:spTree>
    <p:extLst>
      <p:ext uri="{BB962C8B-B14F-4D97-AF65-F5344CB8AC3E}">
        <p14:creationId xmlns:p14="http://schemas.microsoft.com/office/powerpoint/2010/main" val="199743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51D21-B664-ABAD-6F4D-A1FE1A4E0A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5F3AF9-2066-4E3B-5628-9C36E31C3A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01871B-048A-E1F9-4355-63702E1909D5}"/>
              </a:ext>
            </a:extLst>
          </p:cNvPr>
          <p:cNvSpPr>
            <a:spLocks noGrp="1"/>
          </p:cNvSpPr>
          <p:nvPr>
            <p:ph type="dt" sz="half" idx="10"/>
          </p:nvPr>
        </p:nvSpPr>
        <p:spPr/>
        <p:txBody>
          <a:bodyPr/>
          <a:lstStyle/>
          <a:p>
            <a:fld id="{956F1642-A1B0-4473-8220-9F758CB9BE77}" type="datetime1">
              <a:rPr lang="en-US" smtClean="0"/>
              <a:t>4/3/2024</a:t>
            </a:fld>
            <a:endParaRPr lang="en-US"/>
          </a:p>
        </p:txBody>
      </p:sp>
      <p:sp>
        <p:nvSpPr>
          <p:cNvPr id="5" name="Footer Placeholder 4">
            <a:extLst>
              <a:ext uri="{FF2B5EF4-FFF2-40B4-BE49-F238E27FC236}">
                <a16:creationId xmlns:a16="http://schemas.microsoft.com/office/drawing/2014/main" id="{BCFDF483-7DE8-8C5E-00A1-DDF11D1159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0D9C18-E818-D5B9-7265-1C7B448C1F9A}"/>
              </a:ext>
            </a:extLst>
          </p:cNvPr>
          <p:cNvSpPr>
            <a:spLocks noGrp="1"/>
          </p:cNvSpPr>
          <p:nvPr>
            <p:ph type="sldNum" sz="quarter" idx="12"/>
          </p:nvPr>
        </p:nvSpPr>
        <p:spPr/>
        <p:txBody>
          <a:bodyPr/>
          <a:lstStyle/>
          <a:p>
            <a:fld id="{8EF147F3-F4BF-2C46-AC54-645A1178D8F6}" type="slidenum">
              <a:rPr lang="en-US" smtClean="0"/>
              <a:pPr/>
              <a:t>‹#›</a:t>
            </a:fld>
            <a:endParaRPr lang="en-US"/>
          </a:p>
        </p:txBody>
      </p:sp>
      <p:pic>
        <p:nvPicPr>
          <p:cNvPr id="7" name="Picture 6" descr="&quot;WSU&quot; logo for Wichita State University.">
            <a:extLst>
              <a:ext uri="{FF2B5EF4-FFF2-40B4-BE49-F238E27FC236}">
                <a16:creationId xmlns:a16="http://schemas.microsoft.com/office/drawing/2014/main" id="{40248031-8F40-8123-6645-5C875CFCC319}"/>
              </a:ext>
            </a:extLst>
          </p:cNvPr>
          <p:cNvPicPr>
            <a:picLocks noChangeAspect="1"/>
          </p:cNvPicPr>
          <p:nvPr userDrawn="1"/>
        </p:nvPicPr>
        <p:blipFill rotWithShape="1">
          <a:blip r:embed="rId2">
            <a:alphaModFix/>
          </a:blip>
          <a:srcRect b="37252"/>
          <a:stretch/>
        </p:blipFill>
        <p:spPr>
          <a:xfrm>
            <a:off x="-28576" y="111919"/>
            <a:ext cx="2030521" cy="1131094"/>
          </a:xfrm>
          <a:prstGeom prst="rect">
            <a:avLst/>
          </a:prstGeom>
        </p:spPr>
      </p:pic>
    </p:spTree>
    <p:extLst>
      <p:ext uri="{BB962C8B-B14F-4D97-AF65-F5344CB8AC3E}">
        <p14:creationId xmlns:p14="http://schemas.microsoft.com/office/powerpoint/2010/main" val="11697182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AED8E2-7065-47D6-956F-39CAD09AF53E}" type="datetime1">
              <a:rPr lang="en-US" smtClean="0"/>
              <a:t>4/3/2024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EF147F3-F4BF-2C46-AC54-645A1178D8F6}" type="slidenum">
              <a:rPr lang="en-US" smtClean="0"/>
              <a:pPr/>
              <a:t>‹#›</a:t>
            </a:fld>
            <a:endParaRPr lang="en-US"/>
          </a:p>
        </p:txBody>
      </p:sp>
    </p:spTree>
    <p:extLst>
      <p:ext uri="{BB962C8B-B14F-4D97-AF65-F5344CB8AC3E}">
        <p14:creationId xmlns:p14="http://schemas.microsoft.com/office/powerpoint/2010/main" val="3095551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6A1CAA-663F-4A77-AC5D-7936156ED7A2}"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147F3-F4BF-2C46-AC54-645A1178D8F6}" type="slidenum">
              <a:rPr lang="en-US" smtClean="0"/>
              <a:pPr/>
              <a:t>‹#›</a:t>
            </a:fld>
            <a:endParaRPr lang="en-US"/>
          </a:p>
        </p:txBody>
      </p:sp>
    </p:spTree>
    <p:extLst>
      <p:ext uri="{BB962C8B-B14F-4D97-AF65-F5344CB8AC3E}">
        <p14:creationId xmlns:p14="http://schemas.microsoft.com/office/powerpoint/2010/main" val="16247963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7DEBDF-2571-4779-8B2D-F759B149AA25}"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147F3-F4BF-2C46-AC54-645A1178D8F6}" type="slidenum">
              <a:rPr lang="en-US" smtClean="0"/>
              <a:pPr/>
              <a:t>‹#›</a:t>
            </a:fld>
            <a:endParaRPr lang="en-US"/>
          </a:p>
        </p:txBody>
      </p:sp>
    </p:spTree>
    <p:extLst>
      <p:ext uri="{BB962C8B-B14F-4D97-AF65-F5344CB8AC3E}">
        <p14:creationId xmlns:p14="http://schemas.microsoft.com/office/powerpoint/2010/main" val="22205668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2172A9-E217-4DB4-ACAC-16A2AD84A1CD}" type="datetime1">
              <a:rPr lang="en-US" smtClean="0"/>
              <a:t>4/3/2024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8EF147F3-F4BF-2C46-AC54-645A1178D8F6}" type="slidenum">
              <a:rPr lang="en-US" smtClean="0"/>
              <a:pPr/>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Picture 6" descr="The logo for Wichita State University.">
            <a:extLst>
              <a:ext uri="{FF2B5EF4-FFF2-40B4-BE49-F238E27FC236}">
                <a16:creationId xmlns:a16="http://schemas.microsoft.com/office/drawing/2014/main" id="{951AD548-2AF0-A756-5932-84DAD37F629F}"/>
              </a:ext>
            </a:extLst>
          </p:cNvPr>
          <p:cNvPicPr>
            <a:picLocks noChangeAspect="1"/>
          </p:cNvPicPr>
          <p:nvPr userDrawn="1"/>
        </p:nvPicPr>
        <p:blipFill>
          <a:blip r:embed="rId2"/>
          <a:stretch>
            <a:fillRect/>
          </a:stretch>
        </p:blipFill>
        <p:spPr>
          <a:xfrm>
            <a:off x="4001073" y="1192211"/>
            <a:ext cx="4189854" cy="965202"/>
          </a:xfrm>
          <a:prstGeom prst="rect">
            <a:avLst/>
          </a:prstGeom>
        </p:spPr>
      </p:pic>
    </p:spTree>
    <p:extLst>
      <p:ext uri="{BB962C8B-B14F-4D97-AF65-F5344CB8AC3E}">
        <p14:creationId xmlns:p14="http://schemas.microsoft.com/office/powerpoint/2010/main" val="38618962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0C5D60-4A8C-4DF7-9C32-666C342B801F}"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147F3-F4BF-2C46-AC54-645A1178D8F6}" type="slidenum">
              <a:rPr lang="en-US" smtClean="0"/>
              <a:pPr/>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Picture 6" descr="&quot;WSU&quot; logo for Wichita State University.">
            <a:extLst>
              <a:ext uri="{FF2B5EF4-FFF2-40B4-BE49-F238E27FC236}">
                <a16:creationId xmlns:a16="http://schemas.microsoft.com/office/drawing/2014/main" id="{8745F327-B15D-5F91-4C11-64B69DE5FA93}"/>
              </a:ext>
            </a:extLst>
          </p:cNvPr>
          <p:cNvPicPr>
            <a:picLocks noChangeAspect="1"/>
          </p:cNvPicPr>
          <p:nvPr userDrawn="1"/>
        </p:nvPicPr>
        <p:blipFill rotWithShape="1">
          <a:blip r:embed="rId2">
            <a:alphaModFix/>
          </a:blip>
          <a:srcRect b="37252"/>
          <a:stretch/>
        </p:blipFill>
        <p:spPr>
          <a:xfrm>
            <a:off x="-28576" y="111919"/>
            <a:ext cx="2030521" cy="1131094"/>
          </a:xfrm>
          <a:prstGeom prst="rect">
            <a:avLst/>
          </a:prstGeom>
        </p:spPr>
      </p:pic>
    </p:spTree>
    <p:extLst>
      <p:ext uri="{BB962C8B-B14F-4D97-AF65-F5344CB8AC3E}">
        <p14:creationId xmlns:p14="http://schemas.microsoft.com/office/powerpoint/2010/main" val="26373188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E99796-DA49-4B26-A50D-551C3C5572AF}"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147F3-F4BF-2C46-AC54-645A1178D8F6}" type="slidenum">
              <a:rPr lang="en-US" smtClean="0"/>
              <a:pPr/>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Picture 6" descr="&quot;WSU&quot; logo for Wichita State University.">
            <a:extLst>
              <a:ext uri="{FF2B5EF4-FFF2-40B4-BE49-F238E27FC236}">
                <a16:creationId xmlns:a16="http://schemas.microsoft.com/office/drawing/2014/main" id="{9E199781-6CFA-401F-B9C1-1DD77B7DBECE}"/>
              </a:ext>
            </a:extLst>
          </p:cNvPr>
          <p:cNvPicPr>
            <a:picLocks noChangeAspect="1"/>
          </p:cNvPicPr>
          <p:nvPr userDrawn="1"/>
        </p:nvPicPr>
        <p:blipFill rotWithShape="1">
          <a:blip r:embed="rId2">
            <a:alphaModFix/>
          </a:blip>
          <a:srcRect b="37252"/>
          <a:stretch/>
        </p:blipFill>
        <p:spPr>
          <a:xfrm>
            <a:off x="-28576" y="111919"/>
            <a:ext cx="2030521" cy="1131094"/>
          </a:xfrm>
          <a:prstGeom prst="rect">
            <a:avLst/>
          </a:prstGeom>
        </p:spPr>
      </p:pic>
    </p:spTree>
    <p:extLst>
      <p:ext uri="{BB962C8B-B14F-4D97-AF65-F5344CB8AC3E}">
        <p14:creationId xmlns:p14="http://schemas.microsoft.com/office/powerpoint/2010/main" val="20611999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B72D5F-87E4-4CA7-97E0-9F003FF2C1E4}" type="datetime1">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147F3-F4BF-2C46-AC54-645A1178D8F6}" type="slidenum">
              <a:rPr lang="en-US" smtClean="0"/>
              <a:pPr/>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8" name="Picture 7" descr="&quot;WSU&quot; logo for Wichita State University.">
            <a:extLst>
              <a:ext uri="{FF2B5EF4-FFF2-40B4-BE49-F238E27FC236}">
                <a16:creationId xmlns:a16="http://schemas.microsoft.com/office/drawing/2014/main" id="{4B6CF535-1154-CBD8-6240-CACD9A12A401}"/>
              </a:ext>
            </a:extLst>
          </p:cNvPr>
          <p:cNvPicPr>
            <a:picLocks noChangeAspect="1"/>
          </p:cNvPicPr>
          <p:nvPr userDrawn="1"/>
        </p:nvPicPr>
        <p:blipFill rotWithShape="1">
          <a:blip r:embed="rId2">
            <a:alphaModFix/>
          </a:blip>
          <a:srcRect b="37252"/>
          <a:stretch/>
        </p:blipFill>
        <p:spPr>
          <a:xfrm>
            <a:off x="-28576" y="111919"/>
            <a:ext cx="2030521" cy="1131094"/>
          </a:xfrm>
          <a:prstGeom prst="rect">
            <a:avLst/>
          </a:prstGeom>
        </p:spPr>
      </p:pic>
    </p:spTree>
    <p:extLst>
      <p:ext uri="{BB962C8B-B14F-4D97-AF65-F5344CB8AC3E}">
        <p14:creationId xmlns:p14="http://schemas.microsoft.com/office/powerpoint/2010/main" val="15195818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50513B-2B2B-4430-920B-B9BF15EC60E7}" type="datetime1">
              <a:rPr lang="en-US" smtClean="0"/>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F147F3-F4BF-2C46-AC54-645A1178D8F6}" type="slidenum">
              <a:rPr lang="en-US" smtClean="0"/>
              <a:pPr/>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02914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E1933E-7B5E-4DC6-BCFC-5347E755E7E8}" type="datetime1">
              <a:rPr lang="en-US" smtClean="0"/>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F147F3-F4BF-2C46-AC54-645A1178D8F6}" type="slidenum">
              <a:rPr lang="en-US" smtClean="0"/>
              <a:pPr/>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986532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DB4615-8D92-49B5-A279-48EEA1C925FF}" type="datetime1">
              <a:rPr lang="en-US" smtClean="0"/>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838115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EEFBC-3F8B-4971-22CD-07330E2467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7F417B0-0F84-EA26-4403-527B609166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B79085-3AF2-046C-768B-72F7F93225A7}"/>
              </a:ext>
            </a:extLst>
          </p:cNvPr>
          <p:cNvSpPr>
            <a:spLocks noGrp="1"/>
          </p:cNvSpPr>
          <p:nvPr>
            <p:ph type="dt" sz="half" idx="10"/>
          </p:nvPr>
        </p:nvSpPr>
        <p:spPr/>
        <p:txBody>
          <a:bodyPr/>
          <a:lstStyle/>
          <a:p>
            <a:fld id="{8BA68A3B-4C2A-456C-AE7F-5D7B051C5C99}" type="datetime1">
              <a:rPr lang="en-US" smtClean="0"/>
              <a:t>4/3/2024</a:t>
            </a:fld>
            <a:endParaRPr lang="en-US"/>
          </a:p>
        </p:txBody>
      </p:sp>
      <p:sp>
        <p:nvSpPr>
          <p:cNvPr id="5" name="Footer Placeholder 4">
            <a:extLst>
              <a:ext uri="{FF2B5EF4-FFF2-40B4-BE49-F238E27FC236}">
                <a16:creationId xmlns:a16="http://schemas.microsoft.com/office/drawing/2014/main" id="{5BE3B238-193A-921B-F9EA-8996FBF3F3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D7661-5A2B-C674-2908-88FE298BC248}"/>
              </a:ext>
            </a:extLst>
          </p:cNvPr>
          <p:cNvSpPr>
            <a:spLocks noGrp="1"/>
          </p:cNvSpPr>
          <p:nvPr>
            <p:ph type="sldNum" sz="quarter" idx="12"/>
          </p:nvPr>
        </p:nvSpPr>
        <p:spPr/>
        <p:txBody>
          <a:bodyPr/>
          <a:lstStyle/>
          <a:p>
            <a:fld id="{8EF147F3-F4BF-2C46-AC54-645A1178D8F6}" type="slidenum">
              <a:rPr lang="en-US" smtClean="0"/>
              <a:pPr/>
              <a:t>‹#›</a:t>
            </a:fld>
            <a:endParaRPr lang="en-US"/>
          </a:p>
        </p:txBody>
      </p:sp>
      <p:pic>
        <p:nvPicPr>
          <p:cNvPr id="7" name="Picture 6" descr="&quot;WSU&quot; logo for Wichita State University.">
            <a:extLst>
              <a:ext uri="{FF2B5EF4-FFF2-40B4-BE49-F238E27FC236}">
                <a16:creationId xmlns:a16="http://schemas.microsoft.com/office/drawing/2014/main" id="{481FAFF0-1138-8513-8C1A-6FF7A56BDE29}"/>
              </a:ext>
            </a:extLst>
          </p:cNvPr>
          <p:cNvPicPr>
            <a:picLocks noChangeAspect="1"/>
          </p:cNvPicPr>
          <p:nvPr userDrawn="1"/>
        </p:nvPicPr>
        <p:blipFill rotWithShape="1">
          <a:blip r:embed="rId2">
            <a:alphaModFix/>
          </a:blip>
          <a:srcRect b="37252"/>
          <a:stretch/>
        </p:blipFill>
        <p:spPr>
          <a:xfrm>
            <a:off x="-28576" y="111919"/>
            <a:ext cx="2030521" cy="1131094"/>
          </a:xfrm>
          <a:prstGeom prst="rect">
            <a:avLst/>
          </a:prstGeom>
        </p:spPr>
      </p:pic>
    </p:spTree>
    <p:extLst>
      <p:ext uri="{BB962C8B-B14F-4D97-AF65-F5344CB8AC3E}">
        <p14:creationId xmlns:p14="http://schemas.microsoft.com/office/powerpoint/2010/main" val="15093992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D5D8D2-0AF1-4FBE-8F4A-C68B49CBD965}" type="datetime1">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147F3-F4BF-2C46-AC54-645A1178D8F6}"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36976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7AFCFC7-41E5-45EB-AB62-4B2C5BD6B47D}" type="datetime1">
              <a:rPr lang="en-US" smtClean="0"/>
              <a:t>4/3/2024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8EF147F3-F4BF-2C46-AC54-645A1178D8F6}" type="slidenum">
              <a:rPr lang="en-US" smtClean="0"/>
              <a:pPr/>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63358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6D2EF4-9216-4150-9A3F-FE2C04532435}"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147F3-F4BF-2C46-AC54-645A1178D8F6}" type="slidenum">
              <a:rPr lang="en-US" smtClean="0"/>
              <a:pPr/>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28177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52CFC5-8B4F-4242-B70E-A01C077D1629}"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147F3-F4BF-2C46-AC54-645A1178D8F6}" type="slidenum">
              <a:rPr lang="en-US" smtClean="0"/>
              <a:pPr/>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365832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08E420-D43B-4FF4-84F2-09C8955BA825}" type="datetime1">
              <a:rPr lang="en-US" smtClean="0"/>
              <a:t>4/3/2024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8EF147F3-F4BF-2C46-AC54-645A1178D8F6}" type="slidenum">
              <a:rPr lang="en-US" smtClean="0"/>
              <a:pPr/>
              <a:t>‹#›</a:t>
            </a:fld>
            <a:endParaRPr lang="en-US"/>
          </a:p>
        </p:txBody>
      </p:sp>
      <p:pic>
        <p:nvPicPr>
          <p:cNvPr id="7" name="Picture 6" descr="The logo for Wichita State University.">
            <a:extLst>
              <a:ext uri="{FF2B5EF4-FFF2-40B4-BE49-F238E27FC236}">
                <a16:creationId xmlns:a16="http://schemas.microsoft.com/office/drawing/2014/main" id="{4087C4B6-C657-6B64-BF03-DE6B6F7CC0E7}"/>
              </a:ext>
            </a:extLst>
          </p:cNvPr>
          <p:cNvPicPr>
            <a:picLocks noChangeAspect="1"/>
          </p:cNvPicPr>
          <p:nvPr userDrawn="1"/>
        </p:nvPicPr>
        <p:blipFill>
          <a:blip r:embed="rId2"/>
          <a:stretch>
            <a:fillRect/>
          </a:stretch>
        </p:blipFill>
        <p:spPr>
          <a:xfrm>
            <a:off x="4001073" y="1192211"/>
            <a:ext cx="4189854" cy="965202"/>
          </a:xfrm>
          <a:prstGeom prst="rect">
            <a:avLst/>
          </a:prstGeom>
        </p:spPr>
      </p:pic>
    </p:spTree>
    <p:extLst>
      <p:ext uri="{BB962C8B-B14F-4D97-AF65-F5344CB8AC3E}">
        <p14:creationId xmlns:p14="http://schemas.microsoft.com/office/powerpoint/2010/main" val="189270897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27D249-1375-4379-B337-FC03596B8E11}"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8EF147F3-F4BF-2C46-AC54-645A1178D8F6}" type="slidenum">
              <a:rPr lang="en-US" smtClean="0"/>
              <a:pPr/>
              <a:t>‹#›</a:t>
            </a:fld>
            <a:endParaRPr lang="en-US"/>
          </a:p>
        </p:txBody>
      </p:sp>
      <p:pic>
        <p:nvPicPr>
          <p:cNvPr id="7" name="Picture 6" descr="&quot;WSU&quot; logo for Wichita State University.">
            <a:extLst>
              <a:ext uri="{FF2B5EF4-FFF2-40B4-BE49-F238E27FC236}">
                <a16:creationId xmlns:a16="http://schemas.microsoft.com/office/drawing/2014/main" id="{1B37BEF1-330C-23E9-3324-149550C2A9E6}"/>
              </a:ext>
            </a:extLst>
          </p:cNvPr>
          <p:cNvPicPr>
            <a:picLocks noChangeAspect="1"/>
          </p:cNvPicPr>
          <p:nvPr userDrawn="1"/>
        </p:nvPicPr>
        <p:blipFill rotWithShape="1">
          <a:blip r:embed="rId2">
            <a:alphaModFix/>
          </a:blip>
          <a:srcRect b="37252"/>
          <a:stretch/>
        </p:blipFill>
        <p:spPr>
          <a:xfrm>
            <a:off x="-28576" y="111919"/>
            <a:ext cx="2030521" cy="1131094"/>
          </a:xfrm>
          <a:prstGeom prst="rect">
            <a:avLst/>
          </a:prstGeom>
        </p:spPr>
      </p:pic>
    </p:spTree>
    <p:extLst>
      <p:ext uri="{BB962C8B-B14F-4D97-AF65-F5344CB8AC3E}">
        <p14:creationId xmlns:p14="http://schemas.microsoft.com/office/powerpoint/2010/main" val="392740248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94D04-222F-4DC0-8D35-D3C713200999}"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147F3-F4BF-2C46-AC54-645A1178D8F6}" type="slidenum">
              <a:rPr lang="en-US" smtClean="0"/>
              <a:pPr/>
              <a:t>‹#›</a:t>
            </a:fld>
            <a:endParaRPr lang="en-US"/>
          </a:p>
        </p:txBody>
      </p:sp>
      <p:pic>
        <p:nvPicPr>
          <p:cNvPr id="7" name="Picture 6" descr="&quot;WSU&quot; logo for Wichita State University.">
            <a:extLst>
              <a:ext uri="{FF2B5EF4-FFF2-40B4-BE49-F238E27FC236}">
                <a16:creationId xmlns:a16="http://schemas.microsoft.com/office/drawing/2014/main" id="{91180F7D-7475-AD99-E1F5-C00CE2FCEB68}"/>
              </a:ext>
            </a:extLst>
          </p:cNvPr>
          <p:cNvPicPr>
            <a:picLocks noChangeAspect="1"/>
          </p:cNvPicPr>
          <p:nvPr userDrawn="1"/>
        </p:nvPicPr>
        <p:blipFill rotWithShape="1">
          <a:blip r:embed="rId2">
            <a:alphaModFix/>
          </a:blip>
          <a:srcRect b="37252"/>
          <a:stretch/>
        </p:blipFill>
        <p:spPr>
          <a:xfrm>
            <a:off x="-28576" y="111919"/>
            <a:ext cx="2030521" cy="1131094"/>
          </a:xfrm>
          <a:prstGeom prst="rect">
            <a:avLst/>
          </a:prstGeom>
        </p:spPr>
      </p:pic>
    </p:spTree>
    <p:extLst>
      <p:ext uri="{BB962C8B-B14F-4D97-AF65-F5344CB8AC3E}">
        <p14:creationId xmlns:p14="http://schemas.microsoft.com/office/powerpoint/2010/main" val="31369245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4FCE71-A55E-47E0-AE59-F3CCF81C563D}" type="datetime1">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147F3-F4BF-2C46-AC54-645A1178D8F6}" type="slidenum">
              <a:rPr lang="en-US" smtClean="0"/>
              <a:pPr/>
              <a:t>‹#›</a:t>
            </a:fld>
            <a:endParaRPr lang="en-US"/>
          </a:p>
        </p:txBody>
      </p:sp>
      <p:pic>
        <p:nvPicPr>
          <p:cNvPr id="8" name="Picture 7" descr="&quot;WSU&quot; logo for Wichita State University.">
            <a:extLst>
              <a:ext uri="{FF2B5EF4-FFF2-40B4-BE49-F238E27FC236}">
                <a16:creationId xmlns:a16="http://schemas.microsoft.com/office/drawing/2014/main" id="{2A587CD0-B7AD-E2D8-4A2F-27347FE8F149}"/>
              </a:ext>
            </a:extLst>
          </p:cNvPr>
          <p:cNvPicPr>
            <a:picLocks noChangeAspect="1"/>
          </p:cNvPicPr>
          <p:nvPr userDrawn="1"/>
        </p:nvPicPr>
        <p:blipFill rotWithShape="1">
          <a:blip r:embed="rId2">
            <a:alphaModFix/>
          </a:blip>
          <a:srcRect b="37252"/>
          <a:stretch/>
        </p:blipFill>
        <p:spPr>
          <a:xfrm>
            <a:off x="-28576" y="111919"/>
            <a:ext cx="2030521" cy="1131094"/>
          </a:xfrm>
          <a:prstGeom prst="rect">
            <a:avLst/>
          </a:prstGeom>
        </p:spPr>
      </p:pic>
    </p:spTree>
    <p:extLst>
      <p:ext uri="{BB962C8B-B14F-4D97-AF65-F5344CB8AC3E}">
        <p14:creationId xmlns:p14="http://schemas.microsoft.com/office/powerpoint/2010/main" val="41444209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ECE929-3AC8-42E3-88A5-7494A8AA37C0}" type="datetime1">
              <a:rPr lang="en-US" smtClean="0"/>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F147F3-F4BF-2C46-AC54-645A1178D8F6}" type="slidenum">
              <a:rPr lang="en-US" smtClean="0"/>
              <a:pPr/>
              <a:t>‹#›</a:t>
            </a:fld>
            <a:endParaRPr lang="en-US"/>
          </a:p>
        </p:txBody>
      </p:sp>
    </p:spTree>
    <p:extLst>
      <p:ext uri="{BB962C8B-B14F-4D97-AF65-F5344CB8AC3E}">
        <p14:creationId xmlns:p14="http://schemas.microsoft.com/office/powerpoint/2010/main" val="13146969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BD12A7-8F5E-45CC-A1C6-02B4ADB2B59D}" type="datetime1">
              <a:rPr lang="en-US" smtClean="0"/>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F147F3-F4BF-2C46-AC54-645A1178D8F6}" type="slidenum">
              <a:rPr lang="en-US" smtClean="0"/>
              <a:pPr/>
              <a:t>‹#›</a:t>
            </a:fld>
            <a:endParaRPr lang="en-US"/>
          </a:p>
        </p:txBody>
      </p:sp>
    </p:spTree>
    <p:extLst>
      <p:ext uri="{BB962C8B-B14F-4D97-AF65-F5344CB8AC3E}">
        <p14:creationId xmlns:p14="http://schemas.microsoft.com/office/powerpoint/2010/main" val="3848196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0395F-01D5-5D3D-6650-86B1F44289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EBCD0B-F011-AAC5-9BCF-8DC44BF6A5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5975724-35FC-2968-1228-0D17067E97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21E29A8-728B-27AD-0790-DE0409F953DD}"/>
              </a:ext>
            </a:extLst>
          </p:cNvPr>
          <p:cNvSpPr>
            <a:spLocks noGrp="1"/>
          </p:cNvSpPr>
          <p:nvPr>
            <p:ph type="dt" sz="half" idx="10"/>
          </p:nvPr>
        </p:nvSpPr>
        <p:spPr/>
        <p:txBody>
          <a:bodyPr/>
          <a:lstStyle/>
          <a:p>
            <a:fld id="{6A500D0D-D380-4EB6-8E33-1922B1445E1F}" type="datetime1">
              <a:rPr lang="en-US" smtClean="0"/>
              <a:t>4/3/2024</a:t>
            </a:fld>
            <a:endParaRPr lang="en-US"/>
          </a:p>
        </p:txBody>
      </p:sp>
      <p:sp>
        <p:nvSpPr>
          <p:cNvPr id="6" name="Footer Placeholder 5">
            <a:extLst>
              <a:ext uri="{FF2B5EF4-FFF2-40B4-BE49-F238E27FC236}">
                <a16:creationId xmlns:a16="http://schemas.microsoft.com/office/drawing/2014/main" id="{332FDB11-B86D-A845-6A53-CCBEC2BB83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E402A2-A097-37BF-DC6C-623CF631C81A}"/>
              </a:ext>
            </a:extLst>
          </p:cNvPr>
          <p:cNvSpPr>
            <a:spLocks noGrp="1"/>
          </p:cNvSpPr>
          <p:nvPr>
            <p:ph type="sldNum" sz="quarter" idx="12"/>
          </p:nvPr>
        </p:nvSpPr>
        <p:spPr/>
        <p:txBody>
          <a:bodyPr/>
          <a:lstStyle/>
          <a:p>
            <a:fld id="{8EF147F3-F4BF-2C46-AC54-645A1178D8F6}" type="slidenum">
              <a:rPr lang="en-US" smtClean="0"/>
              <a:pPr/>
              <a:t>‹#›</a:t>
            </a:fld>
            <a:endParaRPr lang="en-US"/>
          </a:p>
        </p:txBody>
      </p:sp>
      <p:pic>
        <p:nvPicPr>
          <p:cNvPr id="8" name="Picture 7" descr="&quot;WSU&quot; logo for Wichita State University.">
            <a:extLst>
              <a:ext uri="{FF2B5EF4-FFF2-40B4-BE49-F238E27FC236}">
                <a16:creationId xmlns:a16="http://schemas.microsoft.com/office/drawing/2014/main" id="{C7551CC4-F15D-E28E-1455-8C05D92046A5}"/>
              </a:ext>
            </a:extLst>
          </p:cNvPr>
          <p:cNvPicPr>
            <a:picLocks noChangeAspect="1"/>
          </p:cNvPicPr>
          <p:nvPr userDrawn="1"/>
        </p:nvPicPr>
        <p:blipFill rotWithShape="1">
          <a:blip r:embed="rId2">
            <a:alphaModFix/>
          </a:blip>
          <a:srcRect b="37252"/>
          <a:stretch/>
        </p:blipFill>
        <p:spPr>
          <a:xfrm>
            <a:off x="-28576" y="111919"/>
            <a:ext cx="2030521" cy="1131094"/>
          </a:xfrm>
          <a:prstGeom prst="rect">
            <a:avLst/>
          </a:prstGeom>
        </p:spPr>
      </p:pic>
    </p:spTree>
    <p:extLst>
      <p:ext uri="{BB962C8B-B14F-4D97-AF65-F5344CB8AC3E}">
        <p14:creationId xmlns:p14="http://schemas.microsoft.com/office/powerpoint/2010/main" val="15080826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3B599A-569F-4B3B-AC4D-22D3C55C9FA6}" type="datetime1">
              <a:rPr lang="en-US" smtClean="0"/>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11101718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F8C6C8-C54C-4FDF-AFC0-7A5936798491}" type="datetime1">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147F3-F4BF-2C46-AC54-645A1178D8F6}" type="slidenum">
              <a:rPr lang="en-US" smtClean="0"/>
              <a:pPr/>
              <a:t>‹#›</a:t>
            </a:fld>
            <a:endParaRPr lang="en-US"/>
          </a:p>
        </p:txBody>
      </p:sp>
    </p:spTree>
    <p:extLst>
      <p:ext uri="{BB962C8B-B14F-4D97-AF65-F5344CB8AC3E}">
        <p14:creationId xmlns:p14="http://schemas.microsoft.com/office/powerpoint/2010/main" val="389266875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345F98-BAEA-40E6-A68E-4489E493E2BD}" type="datetime1">
              <a:rPr lang="en-US" smtClean="0"/>
              <a:t>4/3/2024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F147F3-F4BF-2C46-AC54-645A1178D8F6}" type="slidenum">
              <a:rPr lang="en-US" smtClean="0"/>
              <a:pPr/>
              <a:t>‹#›</a:t>
            </a:fld>
            <a:endParaRPr lang="en-US"/>
          </a:p>
        </p:txBody>
      </p:sp>
    </p:spTree>
    <p:extLst>
      <p:ext uri="{BB962C8B-B14F-4D97-AF65-F5344CB8AC3E}">
        <p14:creationId xmlns:p14="http://schemas.microsoft.com/office/powerpoint/2010/main" val="37576798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9F156A-F3DC-4638-91A9-81139F7CC145}" type="datetime1">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147F3-F4BF-2C46-AC54-645A1178D8F6}" type="slidenum">
              <a:rPr lang="en-US" smtClean="0"/>
              <a:pPr/>
              <a:t>‹#›</a:t>
            </a:fld>
            <a:endParaRPr lang="en-US"/>
          </a:p>
        </p:txBody>
      </p:sp>
    </p:spTree>
    <p:extLst>
      <p:ext uri="{BB962C8B-B14F-4D97-AF65-F5344CB8AC3E}">
        <p14:creationId xmlns:p14="http://schemas.microsoft.com/office/powerpoint/2010/main" val="287478043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C16097-9F06-444B-A46A-F201596C9A54}"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147F3-F4BF-2C46-AC54-645A1178D8F6}" type="slidenum">
              <a:rPr lang="en-US" smtClean="0"/>
              <a:pPr/>
              <a:t>‹#›</a:t>
            </a:fld>
            <a:endParaRPr lang="en-US"/>
          </a:p>
        </p:txBody>
      </p:sp>
    </p:spTree>
    <p:extLst>
      <p:ext uri="{BB962C8B-B14F-4D97-AF65-F5344CB8AC3E}">
        <p14:creationId xmlns:p14="http://schemas.microsoft.com/office/powerpoint/2010/main" val="22902349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71BCB9-2098-458F-87BC-B766D25D0FEB}"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147F3-F4BF-2C46-AC54-645A1178D8F6}" type="slidenum">
              <a:rPr lang="en-US" smtClean="0"/>
              <a:pPr/>
              <a:t>‹#›</a:t>
            </a:fld>
            <a:endParaRPr lang="en-US"/>
          </a:p>
        </p:txBody>
      </p:sp>
    </p:spTree>
    <p:extLst>
      <p:ext uri="{BB962C8B-B14F-4D97-AF65-F5344CB8AC3E}">
        <p14:creationId xmlns:p14="http://schemas.microsoft.com/office/powerpoint/2010/main" val="207325846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5B8F70-0933-4A50-B479-1B8334C0AA87}"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147F3-F4BF-2C46-AC54-645A1178D8F6}" type="slidenum">
              <a:rPr lang="en-US" smtClean="0"/>
              <a:pPr/>
              <a:t>‹#›</a:t>
            </a:fld>
            <a:endParaRPr lang="en-US"/>
          </a:p>
        </p:txBody>
      </p:sp>
    </p:spTree>
    <p:extLst>
      <p:ext uri="{BB962C8B-B14F-4D97-AF65-F5344CB8AC3E}">
        <p14:creationId xmlns:p14="http://schemas.microsoft.com/office/powerpoint/2010/main" val="328130100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018FCA-DA20-441F-9EFB-878137C21CAF}"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147F3-F4BF-2C46-AC54-645A1178D8F6}" type="slidenum">
              <a:rPr lang="en-US" smtClean="0"/>
              <a:pPr/>
              <a:t>‹#›</a:t>
            </a:fld>
            <a:endParaRPr lang="en-US"/>
          </a:p>
        </p:txBody>
      </p:sp>
    </p:spTree>
    <p:extLst>
      <p:ext uri="{BB962C8B-B14F-4D97-AF65-F5344CB8AC3E}">
        <p14:creationId xmlns:p14="http://schemas.microsoft.com/office/powerpoint/2010/main" val="101936605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955E1C-63D3-4254-BC5B-3D6FB1009307}"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147F3-F4BF-2C46-AC54-645A1178D8F6}" type="slidenum">
              <a:rPr lang="en-US" smtClean="0"/>
              <a:pPr/>
              <a:t>‹#›</a:t>
            </a:fld>
            <a:endParaRPr lang="en-US"/>
          </a:p>
        </p:txBody>
      </p:sp>
    </p:spTree>
    <p:extLst>
      <p:ext uri="{BB962C8B-B14F-4D97-AF65-F5344CB8AC3E}">
        <p14:creationId xmlns:p14="http://schemas.microsoft.com/office/powerpoint/2010/main" val="69548524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1DBD06-E4F3-4E54-A7B8-6987ACC7A839}"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147F3-F4BF-2C46-AC54-645A1178D8F6}" type="slidenum">
              <a:rPr lang="en-US" smtClean="0"/>
              <a:pPr/>
              <a:t>‹#›</a:t>
            </a:fld>
            <a:endParaRPr lang="en-US"/>
          </a:p>
        </p:txBody>
      </p:sp>
    </p:spTree>
    <p:extLst>
      <p:ext uri="{BB962C8B-B14F-4D97-AF65-F5344CB8AC3E}">
        <p14:creationId xmlns:p14="http://schemas.microsoft.com/office/powerpoint/2010/main" val="3141982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5B46F-EFD2-A0C4-380D-C3B4630E6C2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56C508-21EC-AE31-68A6-98C2F0D312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8BC14A-BCBA-4BE0-E005-F0A4CD1998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CC4BCFC-31FB-A724-41C4-03AA16D1FD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B1DFF6-96A8-008E-DE10-F233B789C5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2A265A-7B41-854D-2325-117A0786B11D}"/>
              </a:ext>
            </a:extLst>
          </p:cNvPr>
          <p:cNvSpPr>
            <a:spLocks noGrp="1"/>
          </p:cNvSpPr>
          <p:nvPr>
            <p:ph type="dt" sz="half" idx="10"/>
          </p:nvPr>
        </p:nvSpPr>
        <p:spPr/>
        <p:txBody>
          <a:bodyPr/>
          <a:lstStyle/>
          <a:p>
            <a:fld id="{A9C9A59E-C05C-4D86-812D-7D08FEC84A60}" type="datetime1">
              <a:rPr lang="en-US" smtClean="0"/>
              <a:t>4/3/2024</a:t>
            </a:fld>
            <a:endParaRPr lang="en-US"/>
          </a:p>
        </p:txBody>
      </p:sp>
      <p:sp>
        <p:nvSpPr>
          <p:cNvPr id="8" name="Footer Placeholder 7">
            <a:extLst>
              <a:ext uri="{FF2B5EF4-FFF2-40B4-BE49-F238E27FC236}">
                <a16:creationId xmlns:a16="http://schemas.microsoft.com/office/drawing/2014/main" id="{4F9D33E3-C714-63E0-BF95-035FF70E76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579899-86CE-157D-082C-A6B48B18F99B}"/>
              </a:ext>
            </a:extLst>
          </p:cNvPr>
          <p:cNvSpPr>
            <a:spLocks noGrp="1"/>
          </p:cNvSpPr>
          <p:nvPr>
            <p:ph type="sldNum" sz="quarter" idx="12"/>
          </p:nvPr>
        </p:nvSpPr>
        <p:spPr/>
        <p:txBody>
          <a:bodyPr/>
          <a:lstStyle/>
          <a:p>
            <a:fld id="{8EF147F3-F4BF-2C46-AC54-645A1178D8F6}" type="slidenum">
              <a:rPr lang="en-US" smtClean="0"/>
              <a:pPr/>
              <a:t>‹#›</a:t>
            </a:fld>
            <a:endParaRPr lang="en-US"/>
          </a:p>
        </p:txBody>
      </p:sp>
    </p:spTree>
    <p:extLst>
      <p:ext uri="{BB962C8B-B14F-4D97-AF65-F5344CB8AC3E}">
        <p14:creationId xmlns:p14="http://schemas.microsoft.com/office/powerpoint/2010/main" val="200427044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5A5400-3D7B-4A4C-A964-4198E2CA3E7E}"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147F3-F4BF-2C46-AC54-645A1178D8F6}" type="slidenum">
              <a:rPr lang="en-US" smtClean="0"/>
              <a:pPr/>
              <a:t>‹#›</a:t>
            </a:fld>
            <a:endParaRPr lang="en-US"/>
          </a:p>
        </p:txBody>
      </p:sp>
    </p:spTree>
    <p:extLst>
      <p:ext uri="{BB962C8B-B14F-4D97-AF65-F5344CB8AC3E}">
        <p14:creationId xmlns:p14="http://schemas.microsoft.com/office/powerpoint/2010/main" val="2761325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622E3-F006-41D6-A362-A442E83D938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170344-4353-4F78-6031-0C7B7334A57D}"/>
              </a:ext>
            </a:extLst>
          </p:cNvPr>
          <p:cNvSpPr>
            <a:spLocks noGrp="1"/>
          </p:cNvSpPr>
          <p:nvPr>
            <p:ph type="dt" sz="half" idx="10"/>
          </p:nvPr>
        </p:nvSpPr>
        <p:spPr/>
        <p:txBody>
          <a:bodyPr/>
          <a:lstStyle/>
          <a:p>
            <a:fld id="{3AEF2DBF-2199-4351-AB92-358AE20F45A4}" type="datetime1">
              <a:rPr lang="en-US" smtClean="0"/>
              <a:t>4/3/2024</a:t>
            </a:fld>
            <a:endParaRPr lang="en-US"/>
          </a:p>
        </p:txBody>
      </p:sp>
      <p:sp>
        <p:nvSpPr>
          <p:cNvPr id="4" name="Footer Placeholder 3">
            <a:extLst>
              <a:ext uri="{FF2B5EF4-FFF2-40B4-BE49-F238E27FC236}">
                <a16:creationId xmlns:a16="http://schemas.microsoft.com/office/drawing/2014/main" id="{C1EAAD99-79E0-34B4-310F-D9FA086E83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5A3794-BE14-EF44-9F46-E69181DC144B}"/>
              </a:ext>
            </a:extLst>
          </p:cNvPr>
          <p:cNvSpPr>
            <a:spLocks noGrp="1"/>
          </p:cNvSpPr>
          <p:nvPr>
            <p:ph type="sldNum" sz="quarter" idx="12"/>
          </p:nvPr>
        </p:nvSpPr>
        <p:spPr/>
        <p:txBody>
          <a:bodyPr/>
          <a:lstStyle/>
          <a:p>
            <a:fld id="{8EF147F3-F4BF-2C46-AC54-645A1178D8F6}" type="slidenum">
              <a:rPr lang="en-US" smtClean="0"/>
              <a:pPr/>
              <a:t>‹#›</a:t>
            </a:fld>
            <a:endParaRPr lang="en-US"/>
          </a:p>
        </p:txBody>
      </p:sp>
    </p:spTree>
    <p:extLst>
      <p:ext uri="{BB962C8B-B14F-4D97-AF65-F5344CB8AC3E}">
        <p14:creationId xmlns:p14="http://schemas.microsoft.com/office/powerpoint/2010/main" val="2311993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DAED53-2718-172D-68C3-617F7A904027}"/>
              </a:ext>
            </a:extLst>
          </p:cNvPr>
          <p:cNvSpPr>
            <a:spLocks noGrp="1"/>
          </p:cNvSpPr>
          <p:nvPr>
            <p:ph type="dt" sz="half" idx="10"/>
          </p:nvPr>
        </p:nvSpPr>
        <p:spPr/>
        <p:txBody>
          <a:bodyPr/>
          <a:lstStyle/>
          <a:p>
            <a:fld id="{343FFDCA-DB2A-4C61-8971-2D0A5537E74E}" type="datetime1">
              <a:rPr lang="en-US" smtClean="0"/>
              <a:t>4/3/2024</a:t>
            </a:fld>
            <a:endParaRPr lang="en-US"/>
          </a:p>
        </p:txBody>
      </p:sp>
      <p:sp>
        <p:nvSpPr>
          <p:cNvPr id="3" name="Footer Placeholder 2">
            <a:extLst>
              <a:ext uri="{FF2B5EF4-FFF2-40B4-BE49-F238E27FC236}">
                <a16:creationId xmlns:a16="http://schemas.microsoft.com/office/drawing/2014/main" id="{82E888FF-DF11-130A-2E97-23BC0C91A4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BD3EC9-587E-F5EE-B0DF-09545ACDFC5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776857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D58BE-A049-E716-C541-8AACDE7C1D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E230D16-6644-B66E-F0CB-48536BD788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C196985-267D-CC89-6610-4F65FD1AF3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C16BB4-895E-F8F8-1295-2D56F58F44B1}"/>
              </a:ext>
            </a:extLst>
          </p:cNvPr>
          <p:cNvSpPr>
            <a:spLocks noGrp="1"/>
          </p:cNvSpPr>
          <p:nvPr>
            <p:ph type="dt" sz="half" idx="10"/>
          </p:nvPr>
        </p:nvSpPr>
        <p:spPr/>
        <p:txBody>
          <a:bodyPr/>
          <a:lstStyle/>
          <a:p>
            <a:fld id="{F9FBC09A-B6A3-4EB9-8D4F-FD0BF7A18742}" type="datetime1">
              <a:rPr lang="en-US" smtClean="0"/>
              <a:t>4/3/2024</a:t>
            </a:fld>
            <a:endParaRPr lang="en-US"/>
          </a:p>
        </p:txBody>
      </p:sp>
      <p:sp>
        <p:nvSpPr>
          <p:cNvPr id="6" name="Footer Placeholder 5">
            <a:extLst>
              <a:ext uri="{FF2B5EF4-FFF2-40B4-BE49-F238E27FC236}">
                <a16:creationId xmlns:a16="http://schemas.microsoft.com/office/drawing/2014/main" id="{B7C18CF5-24F8-94C7-45CF-CE1A6E362F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819CC5-4FFD-D0DE-8DC8-1487A999D8FF}"/>
              </a:ext>
            </a:extLst>
          </p:cNvPr>
          <p:cNvSpPr>
            <a:spLocks noGrp="1"/>
          </p:cNvSpPr>
          <p:nvPr>
            <p:ph type="sldNum" sz="quarter" idx="12"/>
          </p:nvPr>
        </p:nvSpPr>
        <p:spPr/>
        <p:txBody>
          <a:bodyPr/>
          <a:lstStyle/>
          <a:p>
            <a:fld id="{8EF147F3-F4BF-2C46-AC54-645A1178D8F6}" type="slidenum">
              <a:rPr lang="en-US" smtClean="0"/>
              <a:pPr/>
              <a:t>‹#›</a:t>
            </a:fld>
            <a:endParaRPr lang="en-US"/>
          </a:p>
        </p:txBody>
      </p:sp>
    </p:spTree>
    <p:extLst>
      <p:ext uri="{BB962C8B-B14F-4D97-AF65-F5344CB8AC3E}">
        <p14:creationId xmlns:p14="http://schemas.microsoft.com/office/powerpoint/2010/main" val="3198908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B702D-495E-6B24-5EB4-A3B33CAB19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0C680EF-3989-8ED5-0142-ED3C74A70C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DF681F3-63F6-A8F2-9BAB-5728E7F0FA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D2ED13-6C00-1F26-8B50-490F429222E1}"/>
              </a:ext>
            </a:extLst>
          </p:cNvPr>
          <p:cNvSpPr>
            <a:spLocks noGrp="1"/>
          </p:cNvSpPr>
          <p:nvPr>
            <p:ph type="dt" sz="half" idx="10"/>
          </p:nvPr>
        </p:nvSpPr>
        <p:spPr/>
        <p:txBody>
          <a:bodyPr/>
          <a:lstStyle/>
          <a:p>
            <a:fld id="{AEF6E179-D2F6-4AA8-A901-BE987FC36CD6}" type="datetime1">
              <a:rPr lang="en-US" smtClean="0"/>
              <a:t>4/3/2024</a:t>
            </a:fld>
            <a:endParaRPr lang="en-US"/>
          </a:p>
        </p:txBody>
      </p:sp>
      <p:sp>
        <p:nvSpPr>
          <p:cNvPr id="6" name="Footer Placeholder 5">
            <a:extLst>
              <a:ext uri="{FF2B5EF4-FFF2-40B4-BE49-F238E27FC236}">
                <a16:creationId xmlns:a16="http://schemas.microsoft.com/office/drawing/2014/main" id="{FBCBB349-D294-11AA-DF71-A60F8BEC85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CB3175-A5FF-015E-2EB5-6B991DCEF52C}"/>
              </a:ext>
            </a:extLst>
          </p:cNvPr>
          <p:cNvSpPr>
            <a:spLocks noGrp="1"/>
          </p:cNvSpPr>
          <p:nvPr>
            <p:ph type="sldNum" sz="quarter" idx="12"/>
          </p:nvPr>
        </p:nvSpPr>
        <p:spPr/>
        <p:txBody>
          <a:bodyPr/>
          <a:lstStyle/>
          <a:p>
            <a:fld id="{8EF147F3-F4BF-2C46-AC54-645A1178D8F6}" type="slidenum">
              <a:rPr lang="en-US" smtClean="0"/>
              <a:pPr/>
              <a:t>‹#›</a:t>
            </a:fld>
            <a:endParaRPr lang="en-US"/>
          </a:p>
        </p:txBody>
      </p:sp>
    </p:spTree>
    <p:extLst>
      <p:ext uri="{BB962C8B-B14F-4D97-AF65-F5344CB8AC3E}">
        <p14:creationId xmlns:p14="http://schemas.microsoft.com/office/powerpoint/2010/main" val="683805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4.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5.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microsoft.com/office/2007/relationships/hdphoto" Target="../media/hdphoto1.wdp"/></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7.jp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110FC6-5F37-C6CF-9074-AD82CA2712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0EF52E-C141-95DF-3E03-97A65F631F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832136-4E1E-68FA-C7F3-9915C200C9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9E9B5A-2675-4097-97B3-B5BBAB4A9166}" type="datetime1">
              <a:rPr lang="en-US" smtClean="0"/>
              <a:t>4/3/2024</a:t>
            </a:fld>
            <a:endParaRPr lang="en-US"/>
          </a:p>
        </p:txBody>
      </p:sp>
      <p:sp>
        <p:nvSpPr>
          <p:cNvPr id="5" name="Footer Placeholder 4">
            <a:extLst>
              <a:ext uri="{FF2B5EF4-FFF2-40B4-BE49-F238E27FC236}">
                <a16:creationId xmlns:a16="http://schemas.microsoft.com/office/drawing/2014/main" id="{ED4DE2F9-31EB-698D-E7C1-AE6A3B0449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7713FE-A778-1FC8-EB08-F6567F8801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F147F3-F4BF-2C46-AC54-645A1178D8F6}" type="slidenum">
              <a:rPr lang="en-US" smtClean="0"/>
              <a:pPr/>
              <a:t>‹#›</a:t>
            </a:fld>
            <a:endParaRPr lang="en-US"/>
          </a:p>
        </p:txBody>
      </p:sp>
    </p:spTree>
    <p:extLst>
      <p:ext uri="{BB962C8B-B14F-4D97-AF65-F5344CB8AC3E}">
        <p14:creationId xmlns:p14="http://schemas.microsoft.com/office/powerpoint/2010/main" val="4107646064"/>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1FAD72A-45A0-43F8-A45E-EC7AB2C432F9}" type="datetime1">
              <a:rPr lang="en-US" smtClean="0"/>
              <a:t>4/3/2024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EF147F3-F4BF-2C46-AC54-645A1178D8F6}" type="slidenum">
              <a:rPr lang="en-US" smtClean="0"/>
              <a:pPr/>
              <a:t>‹#›</a:t>
            </a:fld>
            <a:endParaRPr lang="en-US"/>
          </a:p>
        </p:txBody>
      </p:sp>
    </p:spTree>
    <p:extLst>
      <p:ext uri="{BB962C8B-B14F-4D97-AF65-F5344CB8AC3E}">
        <p14:creationId xmlns:p14="http://schemas.microsoft.com/office/powerpoint/2010/main" val="3342086378"/>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C181589-FBD7-4DC8-B0D9-B2F3C2BA54C5}" type="datetime1">
              <a:rPr lang="en-US" smtClean="0"/>
              <a:t>4/3/2024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EF147F3-F4BF-2C46-AC54-645A1178D8F6}"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599651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72F0B5F-8A23-4C4D-AFEE-893E9301C077}" type="datetime1">
              <a:rPr lang="en-US" smtClean="0"/>
              <a:t>4/3/2024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EF147F3-F4BF-2C46-AC54-645A1178D8F6}" type="slidenum">
              <a:rPr lang="en-US" smtClean="0"/>
              <a:pPr/>
              <a:t>‹#›</a:t>
            </a:fld>
            <a:endParaRPr lang="en-US"/>
          </a:p>
        </p:txBody>
      </p:sp>
    </p:spTree>
    <p:extLst>
      <p:ext uri="{BB962C8B-B14F-4D97-AF65-F5344CB8AC3E}">
        <p14:creationId xmlns:p14="http://schemas.microsoft.com/office/powerpoint/2010/main" val="174593795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hyperlink" Target="https://eudl.eu/pdf/10.1007/978-3-319-33681-7_40" TargetMode="Externa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8.xml"/><Relationship Id="rId4" Type="http://schemas.openxmlformats.org/officeDocument/2006/relationships/image" Target="../media/image23.jpe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microsoft.com/office/2007/relationships/hdphoto" Target="../media/hdphoto1.wdp"/><Relationship Id="rId5" Type="http://schemas.openxmlformats.org/officeDocument/2006/relationships/image" Target="../media/image5.png"/><Relationship Id="rId4" Type="http://schemas.microsoft.com/office/2007/relationships/hdphoto" Target="../media/hdphoto2.wdp"/></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4.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7.gi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microsoft.com/office/2007/relationships/hdphoto" Target="../media/hdphoto2.wdp"/><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image" Target="../media/image6.png"/><Relationship Id="rId5" Type="http://schemas.openxmlformats.org/officeDocument/2006/relationships/image" Target="../media/image9.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4.png"/><Relationship Id="rId7" Type="http://schemas.openxmlformats.org/officeDocument/2006/relationships/hyperlink" Target="https://eudl.eu/pdf/10.1007/978-3-319-33681-7_40" TargetMode="External"/><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hyperlink" Target="https://journals.sagepub.com/doi/full/10.1177/1687814017749325" TargetMode="External"/><Relationship Id="rId5" Type="http://schemas.openxmlformats.org/officeDocument/2006/relationships/hyperlink" Target="https://ieeexplore.ieee.org/document/9466036" TargetMode="External"/><Relationship Id="rId10" Type="http://schemas.microsoft.com/office/2007/relationships/hdphoto" Target="../media/hdphoto2.wdp"/><Relationship Id="rId4" Type="http://schemas.microsoft.com/office/2007/relationships/hdphoto" Target="../media/hdphoto1.wdp"/><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image" Target="../media/image4.png"/><Relationship Id="rId7" Type="http://schemas.openxmlformats.org/officeDocument/2006/relationships/hyperlink" Target="https://ieeexplore.ieee.org/stamp/stamp.jsp?tp=&amp;arnumber=9117395" TargetMode="External"/><Relationship Id="rId12"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microsoft.com/office/2007/relationships/hdphoto" Target="../media/hdphoto2.wdp"/><Relationship Id="rId11" Type="http://schemas.openxmlformats.org/officeDocument/2006/relationships/diagramColors" Target="../diagrams/colors2.xml"/><Relationship Id="rId5" Type="http://schemas.openxmlformats.org/officeDocument/2006/relationships/image" Target="../media/image6.png"/><Relationship Id="rId10" Type="http://schemas.openxmlformats.org/officeDocument/2006/relationships/diagramQuickStyle" Target="../diagrams/quickStyle2.xml"/><Relationship Id="rId4" Type="http://schemas.microsoft.com/office/2007/relationships/hdphoto" Target="../media/hdphoto1.wdp"/><Relationship Id="rId9"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3.xml"/><Relationship Id="rId13" Type="http://schemas.openxmlformats.org/officeDocument/2006/relationships/diagramQuickStyle" Target="../diagrams/quickStyle4.xml"/><Relationship Id="rId3" Type="http://schemas.openxmlformats.org/officeDocument/2006/relationships/image" Target="../media/image4.png"/><Relationship Id="rId7" Type="http://schemas.openxmlformats.org/officeDocument/2006/relationships/diagramQuickStyle" Target="../diagrams/quickStyle3.xml"/><Relationship Id="rId12" Type="http://schemas.openxmlformats.org/officeDocument/2006/relationships/diagramLayout" Target="../diagrams/layout4.xml"/><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diagramLayout" Target="../diagrams/layout3.xml"/><Relationship Id="rId11" Type="http://schemas.openxmlformats.org/officeDocument/2006/relationships/diagramData" Target="../diagrams/data4.xml"/><Relationship Id="rId5" Type="http://schemas.openxmlformats.org/officeDocument/2006/relationships/diagramData" Target="../diagrams/data3.xml"/><Relationship Id="rId15" Type="http://schemas.microsoft.com/office/2007/relationships/diagramDrawing" Target="../diagrams/drawing4.xml"/><Relationship Id="rId10" Type="http://schemas.openxmlformats.org/officeDocument/2006/relationships/image" Target="../media/image18.jpeg"/><Relationship Id="rId4" Type="http://schemas.microsoft.com/office/2007/relationships/hdphoto" Target="../media/hdphoto1.wdp"/><Relationship Id="rId9" Type="http://schemas.microsoft.com/office/2007/relationships/diagramDrawing" Target="../diagrams/drawing3.xml"/><Relationship Id="rId14" Type="http://schemas.openxmlformats.org/officeDocument/2006/relationships/diagramColors" Target="../diagrams/colors4.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AB1D9-831F-0B44-B7DF-FF6D868378DC}"/>
              </a:ext>
            </a:extLst>
          </p:cNvPr>
          <p:cNvSpPr>
            <a:spLocks noGrp="1"/>
          </p:cNvSpPr>
          <p:nvPr>
            <p:ph type="ctrTitle"/>
          </p:nvPr>
        </p:nvSpPr>
        <p:spPr>
          <a:xfrm>
            <a:off x="2201333" y="2145901"/>
            <a:ext cx="9990667" cy="1712052"/>
          </a:xfrm>
        </p:spPr>
        <p:txBody>
          <a:bodyPr>
            <a:normAutofit/>
          </a:bodyPr>
          <a:lstStyle/>
          <a:p>
            <a:r>
              <a:rPr lang="en-US" sz="4000">
                <a:latin typeface="Copperplate Gothic Bold" panose="020E0705020206020404" pitchFamily="34" charset="0"/>
                <a:cs typeface="Calibri Light"/>
              </a:rPr>
              <a:t>Parks and Recreation</a:t>
            </a:r>
            <a:endParaRPr lang="en-US" sz="4000" b="1" dirty="0">
              <a:latin typeface="Times New Roman" panose="02020603050405020304" pitchFamily="18" charset="0"/>
              <a:ea typeface="Tahoma" pitchFamily="34" charset="0"/>
              <a:cs typeface="Times New Roman" pitchFamily="18" charset="0"/>
            </a:endParaRPr>
          </a:p>
        </p:txBody>
      </p:sp>
      <p:sp>
        <p:nvSpPr>
          <p:cNvPr id="3" name="Subtitle 2">
            <a:extLst>
              <a:ext uri="{FF2B5EF4-FFF2-40B4-BE49-F238E27FC236}">
                <a16:creationId xmlns:a16="http://schemas.microsoft.com/office/drawing/2014/main" id="{55D4A66C-A4DF-4747-A9FD-A259C3C36C64}"/>
              </a:ext>
            </a:extLst>
          </p:cNvPr>
          <p:cNvSpPr>
            <a:spLocks noGrp="1"/>
          </p:cNvSpPr>
          <p:nvPr>
            <p:ph type="subTitle" idx="1"/>
          </p:nvPr>
        </p:nvSpPr>
        <p:spPr>
          <a:xfrm>
            <a:off x="220717" y="4215539"/>
            <a:ext cx="4808483" cy="2086003"/>
          </a:xfrm>
        </p:spPr>
        <p:txBody>
          <a:bodyPr>
            <a:noAutofit/>
          </a:bodyPr>
          <a:lstStyle/>
          <a:p>
            <a:pPr algn="l">
              <a:lnSpc>
                <a:spcPct val="150000"/>
              </a:lnSpc>
            </a:pPr>
            <a:r>
              <a:rPr lang="en-IN" sz="1800" b="1" u="sng" dirty="0">
                <a:latin typeface="Times New Roman" panose="02020603050405020304" pitchFamily="18" charset="0"/>
                <a:cs typeface="Times New Roman" pitchFamily="18" charset="0"/>
              </a:rPr>
              <a:t>Group-Forecasters:</a:t>
            </a:r>
            <a:endParaRPr lang="en-IN" sz="1800" dirty="0"/>
          </a:p>
          <a:p>
            <a:pPr algn="l">
              <a:lnSpc>
                <a:spcPct val="150000"/>
              </a:lnSpc>
            </a:pPr>
            <a:r>
              <a:rPr lang="en-IN" sz="1800" dirty="0"/>
              <a:t>Eswar Hemant </a:t>
            </a:r>
            <a:r>
              <a:rPr lang="en-IN" sz="1800" dirty="0" err="1"/>
              <a:t>Majeti</a:t>
            </a:r>
            <a:r>
              <a:rPr lang="en-IN" sz="1800" dirty="0"/>
              <a:t>- G233R756</a:t>
            </a:r>
          </a:p>
          <a:p>
            <a:pPr algn="l">
              <a:lnSpc>
                <a:spcPct val="150000"/>
              </a:lnSpc>
            </a:pPr>
            <a:br>
              <a:rPr lang="en-IN" sz="1800" dirty="0"/>
            </a:br>
            <a:endParaRPr lang="en-IN" sz="1800" dirty="0"/>
          </a:p>
          <a:p>
            <a:endParaRPr lang="en-IN" sz="1800" dirty="0"/>
          </a:p>
        </p:txBody>
      </p:sp>
      <p:sp>
        <p:nvSpPr>
          <p:cNvPr id="4" name="TextBox 3"/>
          <p:cNvSpPr txBox="1"/>
          <p:nvPr/>
        </p:nvSpPr>
        <p:spPr>
          <a:xfrm>
            <a:off x="2807346" y="4313745"/>
            <a:ext cx="6675120" cy="646331"/>
          </a:xfrm>
          <a:prstGeom prst="rect">
            <a:avLst/>
          </a:prstGeom>
          <a:noFill/>
        </p:spPr>
        <p:txBody>
          <a:bodyPr wrap="square" rtlCol="0">
            <a:spAutoFit/>
          </a:bodyPr>
          <a:lstStyle/>
          <a:p>
            <a:pPr algn="ctr"/>
            <a:r>
              <a:rPr lang="en-US" altLang="en-US" dirty="0">
                <a:solidFill>
                  <a:srgbClr val="0000FF"/>
                </a:solidFill>
                <a:cs typeface="Times New Roman" pitchFamily="18" charset="0"/>
              </a:rPr>
              <a:t>CS 896: Data Science Capstone Project</a:t>
            </a:r>
          </a:p>
          <a:p>
            <a:pPr algn="ctr"/>
            <a:r>
              <a:rPr lang="en-US" altLang="en-US" dirty="0">
                <a:solidFill>
                  <a:srgbClr val="0000FF"/>
                </a:solidFill>
                <a:cs typeface="Times New Roman" pitchFamily="18" charset="0"/>
              </a:rPr>
              <a:t>Summer 2023 (CRN 32292)</a:t>
            </a:r>
          </a:p>
        </p:txBody>
      </p:sp>
      <p:sp>
        <p:nvSpPr>
          <p:cNvPr id="5" name="TextBox 4"/>
          <p:cNvSpPr txBox="1"/>
          <p:nvPr/>
        </p:nvSpPr>
        <p:spPr>
          <a:xfrm>
            <a:off x="5058103" y="5138869"/>
            <a:ext cx="2173608" cy="738664"/>
          </a:xfrm>
          <a:prstGeom prst="rect">
            <a:avLst/>
          </a:prstGeom>
          <a:noFill/>
        </p:spPr>
        <p:txBody>
          <a:bodyPr wrap="none" rtlCol="0">
            <a:spAutoFit/>
          </a:bodyPr>
          <a:lstStyle/>
          <a:p>
            <a:pPr algn="ctr"/>
            <a:r>
              <a:rPr lang="en-US" altLang="en-US" sz="1400" b="1" dirty="0">
                <a:solidFill>
                  <a:srgbClr val="7030A0"/>
                </a:solidFill>
                <a:cs typeface="Times New Roman" pitchFamily="18" charset="0"/>
              </a:rPr>
              <a:t>Instructor:</a:t>
            </a:r>
          </a:p>
          <a:p>
            <a:pPr algn="ctr"/>
            <a:r>
              <a:rPr lang="en-US" sz="1400" dirty="0">
                <a:cs typeface="Times New Roman" pitchFamily="18" charset="0"/>
              </a:rPr>
              <a:t>Dr. Fujian Yan</a:t>
            </a:r>
          </a:p>
          <a:p>
            <a:pPr algn="ctr"/>
            <a:r>
              <a:rPr lang="en-US" sz="1400" dirty="0">
                <a:cs typeface="Times New Roman" pitchFamily="18" charset="0"/>
              </a:rPr>
              <a:t>Fujian.yan@wichita.edu</a:t>
            </a:r>
          </a:p>
        </p:txBody>
      </p:sp>
      <p:sp>
        <p:nvSpPr>
          <p:cNvPr id="6" name="Slide Number Placeholder 5">
            <a:extLst>
              <a:ext uri="{FF2B5EF4-FFF2-40B4-BE49-F238E27FC236}">
                <a16:creationId xmlns:a16="http://schemas.microsoft.com/office/drawing/2014/main" id="{B48AC0D4-C979-F8B1-A3E4-26DAFC9DF225}"/>
              </a:ext>
            </a:extLst>
          </p:cNvPr>
          <p:cNvSpPr>
            <a:spLocks noGrp="1"/>
          </p:cNvSpPr>
          <p:nvPr>
            <p:ph type="sldNum" sz="quarter" idx="12"/>
          </p:nvPr>
        </p:nvSpPr>
        <p:spPr/>
        <p:txBody>
          <a:bodyPr/>
          <a:lstStyle/>
          <a:p>
            <a:fld id="{8EF147F3-F4BF-2C46-AC54-645A1178D8F6}" type="slidenum">
              <a:rPr lang="en-US" smtClean="0"/>
              <a:pPr/>
              <a:t>1</a:t>
            </a:fld>
            <a:endParaRPr lang="en-US"/>
          </a:p>
        </p:txBody>
      </p:sp>
    </p:spTree>
    <p:extLst>
      <p:ext uri="{BB962C8B-B14F-4D97-AF65-F5344CB8AC3E}">
        <p14:creationId xmlns:p14="http://schemas.microsoft.com/office/powerpoint/2010/main" val="2826804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B1F14B-6D99-81DE-6150-E85F657A8D54}"/>
              </a:ext>
            </a:extLst>
          </p:cNvPr>
          <p:cNvSpPr txBox="1"/>
          <p:nvPr/>
        </p:nvSpPr>
        <p:spPr>
          <a:xfrm>
            <a:off x="502920" y="628650"/>
            <a:ext cx="5297379" cy="5543550"/>
          </a:xfrm>
          <a:prstGeom prst="rect">
            <a:avLst/>
          </a:prstGeom>
        </p:spPr>
        <p:txBody>
          <a:bodyPr vert="horz" lIns="91440" tIns="45720" rIns="91440" bIns="45720" rtlCol="0">
            <a:normAutofit/>
          </a:bodyPr>
          <a:lstStyle/>
          <a:p>
            <a:pPr>
              <a:lnSpc>
                <a:spcPct val="90000"/>
              </a:lnSpc>
              <a:spcAft>
                <a:spcPts val="600"/>
              </a:spcAft>
              <a:buClr>
                <a:schemeClr val="accent1">
                  <a:lumMod val="75000"/>
                </a:schemeClr>
              </a:buClr>
              <a:buSzPct val="85000"/>
            </a:pPr>
            <a:endParaRPr lang="en-US" sz="2000" dirty="0">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D2636D3E-DC60-AD6B-68E7-7FA02174FEBF}"/>
              </a:ext>
            </a:extLst>
          </p:cNvPr>
          <p:cNvSpPr txBox="1"/>
          <p:nvPr/>
        </p:nvSpPr>
        <p:spPr>
          <a:xfrm>
            <a:off x="502920" y="1188720"/>
            <a:ext cx="5297379" cy="5669280"/>
          </a:xfrm>
          <a:prstGeom prst="rect">
            <a:avLst/>
          </a:prstGeom>
        </p:spPr>
        <p:txBody>
          <a:bodyPr vert="horz" lIns="91440" tIns="45720" rIns="91440" bIns="45720" rtlCol="0">
            <a:normAutofit/>
          </a:bodyPr>
          <a:lstStyle/>
          <a:p>
            <a:pPr>
              <a:lnSpc>
                <a:spcPct val="90000"/>
              </a:lnSpc>
              <a:spcAft>
                <a:spcPts val="600"/>
              </a:spcAft>
              <a:buClr>
                <a:schemeClr val="accent1">
                  <a:lumMod val="75000"/>
                </a:schemeClr>
              </a:buClr>
              <a:buSzPct val="85000"/>
            </a:pPr>
            <a:r>
              <a:rPr lang="en-US" sz="2000" b="1" dirty="0">
                <a:latin typeface="Calibri" panose="020F0502020204030204" pitchFamily="34" charset="0"/>
                <a:cs typeface="Calibri" panose="020F0502020204030204" pitchFamily="34" charset="0"/>
              </a:rPr>
              <a:t>Relation to the project: </a:t>
            </a:r>
            <a:r>
              <a:rPr lang="en-US" sz="2000" dirty="0">
                <a:latin typeface="Calibri" panose="020F0502020204030204" pitchFamily="34" charset="0"/>
                <a:cs typeface="Calibri" panose="020F0502020204030204" pitchFamily="34" charset="0"/>
              </a:rPr>
              <a:t>The forecasting models can capture and quantify the expected demand based on historical patterns and relevant factors</a:t>
            </a:r>
            <a:endParaRPr lang="en-US" sz="2000" b="1" dirty="0">
              <a:latin typeface="Calibri" panose="020F0502020204030204" pitchFamily="34" charset="0"/>
              <a:cs typeface="Calibri" panose="020F0502020204030204" pitchFamily="34" charset="0"/>
            </a:endParaRPr>
          </a:p>
          <a:p>
            <a:pPr indent="-182880">
              <a:lnSpc>
                <a:spcPct val="90000"/>
              </a:lnSpc>
              <a:spcAft>
                <a:spcPts val="600"/>
              </a:spcAft>
              <a:buClr>
                <a:schemeClr val="accent1">
                  <a:lumMod val="75000"/>
                </a:schemeClr>
              </a:buClr>
              <a:buSzPct val="85000"/>
              <a:buFont typeface="Wingdings" pitchFamily="2" charset="2"/>
              <a:buChar char="§"/>
            </a:pPr>
            <a:endParaRPr lang="en-US" sz="2000" dirty="0">
              <a:latin typeface="Calibri" panose="020F0502020204030204" pitchFamily="34" charset="0"/>
              <a:cs typeface="Calibri" panose="020F0502020204030204" pitchFamily="34" charset="0"/>
            </a:endParaRPr>
          </a:p>
          <a:p>
            <a:pPr>
              <a:lnSpc>
                <a:spcPct val="90000"/>
              </a:lnSpc>
              <a:spcAft>
                <a:spcPts val="600"/>
              </a:spcAft>
              <a:buClr>
                <a:schemeClr val="accent1">
                  <a:lumMod val="75000"/>
                </a:schemeClr>
              </a:buClr>
              <a:buSzPct val="85000"/>
            </a:pPr>
            <a:r>
              <a:rPr lang="en-US" sz="2000" b="1" dirty="0">
                <a:latin typeface="Calibri" panose="020F0502020204030204" pitchFamily="34" charset="0"/>
                <a:cs typeface="Calibri" panose="020F0502020204030204" pitchFamily="34" charset="0"/>
              </a:rPr>
              <a:t>Booking Policy Change: </a:t>
            </a:r>
            <a:r>
              <a:rPr lang="en-US" sz="2000" dirty="0">
                <a:latin typeface="Calibri" panose="020F0502020204030204" pitchFamily="34" charset="0"/>
                <a:cs typeface="Calibri" panose="020F0502020204030204" pitchFamily="34" charset="0"/>
              </a:rPr>
              <a:t>Results in resource management capability</a:t>
            </a:r>
          </a:p>
          <a:p>
            <a:pPr>
              <a:lnSpc>
                <a:spcPct val="90000"/>
              </a:lnSpc>
              <a:spcAft>
                <a:spcPts val="600"/>
              </a:spcAft>
              <a:buClr>
                <a:schemeClr val="accent1">
                  <a:lumMod val="75000"/>
                </a:schemeClr>
              </a:buClr>
              <a:buSzPct val="85000"/>
            </a:pPr>
            <a:endParaRPr lang="en-US" sz="2000" b="1" dirty="0">
              <a:latin typeface="Calibri" panose="020F0502020204030204" pitchFamily="34" charset="0"/>
              <a:cs typeface="Calibri" panose="020F0502020204030204" pitchFamily="34" charset="0"/>
            </a:endParaRPr>
          </a:p>
          <a:p>
            <a:pPr>
              <a:lnSpc>
                <a:spcPct val="90000"/>
              </a:lnSpc>
              <a:spcAft>
                <a:spcPts val="600"/>
              </a:spcAft>
              <a:buClr>
                <a:schemeClr val="accent1">
                  <a:lumMod val="75000"/>
                </a:schemeClr>
              </a:buClr>
              <a:buSzPct val="85000"/>
            </a:pPr>
            <a:r>
              <a:rPr lang="en-US" sz="2000" b="1" dirty="0">
                <a:latin typeface="Calibri" panose="020F0502020204030204" pitchFamily="34" charset="0"/>
                <a:cs typeface="Calibri" panose="020F0502020204030204" pitchFamily="34" charset="0"/>
              </a:rPr>
              <a:t>Exploring Interactions:</a:t>
            </a:r>
            <a:r>
              <a:rPr lang="en-US" sz="2000" dirty="0">
                <a:latin typeface="Calibri" panose="020F0502020204030204" pitchFamily="34" charset="0"/>
                <a:cs typeface="Calibri" panose="020F0502020204030204" pitchFamily="34" charset="0"/>
              </a:rPr>
              <a:t> Can reveal insights into the relationships between independent variables (Facility location, Facility Classes, Begin Date) and the dependent variables (Demand). </a:t>
            </a:r>
          </a:p>
          <a:p>
            <a:pPr>
              <a:lnSpc>
                <a:spcPct val="90000"/>
              </a:lnSpc>
              <a:spcAft>
                <a:spcPts val="600"/>
              </a:spcAft>
              <a:buClr>
                <a:schemeClr val="accent1">
                  <a:lumMod val="75000"/>
                </a:schemeClr>
              </a:buClr>
              <a:buSzPct val="85000"/>
            </a:pPr>
            <a:endParaRPr lang="en-US" sz="2000" dirty="0">
              <a:latin typeface="Calibri" panose="020F0502020204030204" pitchFamily="34" charset="0"/>
              <a:cs typeface="Calibri" panose="020F0502020204030204" pitchFamily="34" charset="0"/>
            </a:endParaRPr>
          </a:p>
          <a:p>
            <a:pPr>
              <a:lnSpc>
                <a:spcPct val="90000"/>
              </a:lnSpc>
              <a:spcAft>
                <a:spcPts val="600"/>
              </a:spcAft>
              <a:buClr>
                <a:schemeClr val="accent1">
                  <a:lumMod val="75000"/>
                </a:schemeClr>
              </a:buClr>
              <a:buSzPct val="85000"/>
            </a:pPr>
            <a:r>
              <a:rPr lang="en-US" sz="2000" b="1" dirty="0">
                <a:latin typeface="Calibri" panose="020F0502020204030204" pitchFamily="34" charset="0"/>
                <a:cs typeface="Calibri" panose="020F0502020204030204" pitchFamily="34" charset="0"/>
              </a:rPr>
              <a:t>Deploying the models to the data sets given</a:t>
            </a:r>
          </a:p>
          <a:p>
            <a:pPr>
              <a:lnSpc>
                <a:spcPct val="90000"/>
              </a:lnSpc>
              <a:spcAft>
                <a:spcPts val="600"/>
              </a:spcAft>
              <a:buClr>
                <a:schemeClr val="accent1">
                  <a:lumMod val="75000"/>
                </a:schemeClr>
              </a:buClr>
              <a:buSzPct val="85000"/>
            </a:pPr>
            <a:endParaRPr lang="en-US" sz="2000" dirty="0">
              <a:latin typeface="Calibri" panose="020F0502020204030204" pitchFamily="34" charset="0"/>
              <a:cs typeface="Calibri" panose="020F0502020204030204" pitchFamily="34" charset="0"/>
            </a:endParaRPr>
          </a:p>
          <a:p>
            <a:pPr>
              <a:lnSpc>
                <a:spcPct val="90000"/>
              </a:lnSpc>
              <a:spcAft>
                <a:spcPts val="600"/>
              </a:spcAft>
              <a:buClr>
                <a:schemeClr val="accent1">
                  <a:lumMod val="75000"/>
                </a:schemeClr>
              </a:buClr>
              <a:buSzPct val="85000"/>
            </a:pPr>
            <a:endParaRPr lang="en-US" sz="2000" dirty="0">
              <a:latin typeface="Calibri" panose="020F0502020204030204" pitchFamily="34" charset="0"/>
              <a:cs typeface="Calibri" panose="020F0502020204030204" pitchFamily="34" charset="0"/>
            </a:endParaRPr>
          </a:p>
        </p:txBody>
      </p:sp>
      <p:pic>
        <p:nvPicPr>
          <p:cNvPr id="3" name="Picture 5" descr="Graph on document with pen">
            <a:extLst>
              <a:ext uri="{FF2B5EF4-FFF2-40B4-BE49-F238E27FC236}">
                <a16:creationId xmlns:a16="http://schemas.microsoft.com/office/drawing/2014/main" id="{F6BF82AB-F696-E28B-C6D4-1BF8FF9ED467}"/>
              </a:ext>
            </a:extLst>
          </p:cNvPr>
          <p:cNvPicPr>
            <a:picLocks noChangeAspect="1"/>
          </p:cNvPicPr>
          <p:nvPr/>
        </p:nvPicPr>
        <p:blipFill rotWithShape="1">
          <a:blip r:embed="rId2"/>
          <a:srcRect l="26304" r="12582" b="-1"/>
          <a:stretch/>
        </p:blipFill>
        <p:spPr>
          <a:xfrm>
            <a:off x="5913124" y="10"/>
            <a:ext cx="6278877" cy="6857990"/>
          </a:xfrm>
          <a:custGeom>
            <a:avLst/>
            <a:gdLst/>
            <a:ahLst/>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p:spPr>
      </p:pic>
      <p:sp>
        <p:nvSpPr>
          <p:cNvPr id="5" name="Slide Number Placeholder 4">
            <a:extLst>
              <a:ext uri="{FF2B5EF4-FFF2-40B4-BE49-F238E27FC236}">
                <a16:creationId xmlns:a16="http://schemas.microsoft.com/office/drawing/2014/main" id="{180C5C0D-0300-520B-93E3-2BB3740D3664}"/>
              </a:ext>
            </a:extLst>
          </p:cNvPr>
          <p:cNvSpPr>
            <a:spLocks noGrp="1"/>
          </p:cNvSpPr>
          <p:nvPr>
            <p:ph type="sldNum" sz="quarter" idx="12"/>
          </p:nvPr>
        </p:nvSpPr>
        <p:spPr/>
        <p:txBody>
          <a:bodyPr/>
          <a:lstStyle/>
          <a:p>
            <a:fld id="{5A33CB2A-1702-4C1D-9CC4-8D472D39F19E}" type="slidenum">
              <a:rPr lang="en-US" smtClean="0"/>
              <a:t>10</a:t>
            </a:fld>
            <a:endParaRPr lang="en-US"/>
          </a:p>
        </p:txBody>
      </p:sp>
    </p:spTree>
    <p:extLst>
      <p:ext uri="{BB962C8B-B14F-4D97-AF65-F5344CB8AC3E}">
        <p14:creationId xmlns:p14="http://schemas.microsoft.com/office/powerpoint/2010/main" val="4224272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2FC049-A3FB-9531-CA1E-248BA1062F6D}"/>
              </a:ext>
            </a:extLst>
          </p:cNvPr>
          <p:cNvSpPr txBox="1"/>
          <p:nvPr/>
        </p:nvSpPr>
        <p:spPr>
          <a:xfrm>
            <a:off x="-909851" y="3127612"/>
            <a:ext cx="103404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018B34A-FB39-14F0-6F03-86D2F12B4F3B}"/>
              </a:ext>
            </a:extLst>
          </p:cNvPr>
          <p:cNvSpPr txBox="1"/>
          <p:nvPr/>
        </p:nvSpPr>
        <p:spPr>
          <a:xfrm>
            <a:off x="569203" y="1346457"/>
            <a:ext cx="11622797" cy="17235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512064" rtl="0" eaLnBrk="1" fontAlgn="auto" latinLnBrk="0" hangingPunct="1">
              <a:lnSpc>
                <a:spcPct val="100000"/>
              </a:lnSpc>
              <a:spcBef>
                <a:spcPts val="0"/>
              </a:spcBef>
              <a:spcAft>
                <a:spcPts val="600"/>
              </a:spcAft>
              <a:buClrTx/>
              <a:buSzTx/>
              <a:buFontTx/>
              <a:buNone/>
              <a:tabLst/>
              <a:defRPr/>
            </a:pPr>
            <a:endParaRPr kumimoji="0" lang="en-US" sz="2400" b="1" i="0" u="none" strike="noStrike" kern="120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l" defTabSz="512064" rtl="0" eaLnBrk="1" fontAlgn="auto" latinLnBrk="0" hangingPunct="1">
              <a:lnSpc>
                <a:spcPct val="100000"/>
              </a:lnSpc>
              <a:spcBef>
                <a:spcPts val="0"/>
              </a:spcBef>
              <a:spcAft>
                <a:spcPts val="600"/>
              </a:spcAft>
              <a:buClrTx/>
              <a:buSzTx/>
              <a:buFontTx/>
              <a:buNone/>
              <a:tabLst/>
              <a:defRPr/>
            </a:pPr>
            <a:r>
              <a:rPr kumimoji="0" lang="en-US" sz="2400" b="1" i="0" u="none" strike="noStrike" kern="120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rPr>
              <a:t>Restaurant Sales and Customer Demand Forecasting: Literature Survey and Categorization of Methods</a:t>
            </a: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1470CC2-E0A3-9F18-6F59-4812C429801D}"/>
              </a:ext>
            </a:extLst>
          </p:cNvPr>
          <p:cNvSpPr txBox="1"/>
          <p:nvPr/>
        </p:nvSpPr>
        <p:spPr>
          <a:xfrm>
            <a:off x="569203" y="222178"/>
            <a:ext cx="10559172" cy="19543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512064" rtl="0" eaLnBrk="1" fontAlgn="auto" latinLnBrk="0" hangingPunct="1">
              <a:lnSpc>
                <a:spcPct val="100000"/>
              </a:lnSpc>
              <a:spcBef>
                <a:spcPts val="0"/>
              </a:spcBef>
              <a:spcAft>
                <a:spcPts val="60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l" defTabSz="512064" rtl="0" eaLnBrk="1" fontAlgn="auto" latinLnBrk="0" hangingPunct="1">
              <a:lnSpc>
                <a:spcPct val="100000"/>
              </a:lnSpc>
              <a:spcBef>
                <a:spcPts val="0"/>
              </a:spcBef>
              <a:spcAft>
                <a:spcPts val="60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l" defTabSz="512064" rtl="0" eaLnBrk="1" fontAlgn="auto" latinLnBrk="0" hangingPunct="1">
              <a:lnSpc>
                <a:spcPct val="100000"/>
              </a:lnSpc>
              <a:spcBef>
                <a:spcPts val="0"/>
              </a:spcBef>
              <a:spcAft>
                <a:spcPts val="60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l" defTabSz="512064" rtl="0" eaLnBrk="1" fontAlgn="auto" latinLnBrk="0" hangingPunct="1">
              <a:lnSpc>
                <a:spcPct val="100000"/>
              </a:lnSpc>
              <a:spcBef>
                <a:spcPts val="0"/>
              </a:spcBef>
              <a:spcAft>
                <a:spcPts val="60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l" defTabSz="512064" rtl="0" eaLnBrk="1" fontAlgn="auto" latinLnBrk="0" hangingPunct="1">
              <a:lnSpc>
                <a:spcPct val="100000"/>
              </a:lnSpc>
              <a:spcBef>
                <a:spcPts val="0"/>
              </a:spcBef>
              <a:spcAft>
                <a:spcPts val="60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396B161-C0F1-723E-DCF7-F7E882255341}"/>
              </a:ext>
            </a:extLst>
          </p:cNvPr>
          <p:cNvSpPr txBox="1"/>
          <p:nvPr/>
        </p:nvSpPr>
        <p:spPr>
          <a:xfrm>
            <a:off x="569202" y="2468281"/>
            <a:ext cx="9939771"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512064" rtl="0" eaLnBrk="1" fontAlgn="auto" latinLnBrk="0" hangingPunct="1">
              <a:lnSpc>
                <a:spcPct val="100000"/>
              </a:lnSpc>
              <a:spcBef>
                <a:spcPts val="0"/>
              </a:spcBef>
              <a:spcAft>
                <a:spcPts val="600"/>
              </a:spcAft>
              <a:buClrTx/>
              <a:buSzTx/>
              <a:buFontTx/>
              <a:buNone/>
              <a:tabLst/>
              <a:defRPr/>
            </a:pPr>
            <a:endParaRPr kumimoji="0" lang="en-US" sz="1600" b="1" i="0" u="none" strike="noStrike" kern="1200" cap="none" spc="0" normalizeH="0" baseline="0" noProof="0">
              <a:ln>
                <a:noFill/>
              </a:ln>
              <a:solidFill>
                <a:prstClr val="black"/>
              </a:solidFill>
              <a:effectLst/>
              <a:uLnTx/>
              <a:uFillTx/>
              <a:latin typeface="Times New Roman" panose="02020603050405020304" pitchFamily="18" charset="0"/>
              <a:ea typeface="+mn-lt"/>
              <a:cs typeface="Times New Roman" panose="02020603050405020304" pitchFamily="18" charset="0"/>
            </a:endParaRPr>
          </a:p>
          <a:p>
            <a:pPr marL="0" marR="0" lvl="0" indent="0" algn="l" defTabSz="512064" rtl="0" eaLnBrk="1" fontAlgn="auto" latinLnBrk="0" hangingPunct="1">
              <a:lnSpc>
                <a:spcPct val="100000"/>
              </a:lnSpc>
              <a:spcBef>
                <a:spcPts val="0"/>
              </a:spcBef>
              <a:spcAft>
                <a:spcPts val="600"/>
              </a:spcAft>
              <a:buClrTx/>
              <a:buSzTx/>
              <a:buFontTx/>
              <a:buNone/>
              <a:tabLst/>
              <a:defRPr/>
            </a:pPr>
            <a:r>
              <a:rPr kumimoji="0" lang="en-US" sz="1600" b="1" i="0" u="none" strike="noStrike" kern="1200" cap="none" spc="0" normalizeH="0" baseline="0" noProof="0">
                <a:ln>
                  <a:noFill/>
                </a:ln>
                <a:solidFill>
                  <a:prstClr val="black"/>
                </a:solidFill>
                <a:effectLst/>
                <a:uLnTx/>
                <a:uFillTx/>
                <a:latin typeface="Times New Roman" panose="02020603050405020304" pitchFamily="18" charset="0"/>
                <a:ea typeface="+mn-lt"/>
                <a:cs typeface="Times New Roman" panose="02020603050405020304" pitchFamily="18" charset="0"/>
              </a:rPr>
              <a:t>Objective:</a:t>
            </a: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lt"/>
                <a:cs typeface="Times New Roman" panose="02020603050405020304" pitchFamily="18" charset="0"/>
              </a:rPr>
              <a:t> To forecast demand for restaurant sales and maximize revenue using machine learning models.</a:t>
            </a:r>
            <a:endParaRPr kumimoji="0" lang="en-US" sz="1600" b="0" i="0" u="none" strike="noStrike" kern="120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BF80B2E-FFDF-25DF-ED04-CC31E97F4852}"/>
              </a:ext>
            </a:extLst>
          </p:cNvPr>
          <p:cNvSpPr txBox="1"/>
          <p:nvPr/>
        </p:nvSpPr>
        <p:spPr>
          <a:xfrm>
            <a:off x="693932" y="3800770"/>
            <a:ext cx="10701778" cy="10002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512064" rtl="0" eaLnBrk="1" fontAlgn="auto" latinLnBrk="0" hangingPunct="1">
              <a:lnSpc>
                <a:spcPct val="100000"/>
              </a:lnSpc>
              <a:spcBef>
                <a:spcPts val="0"/>
              </a:spcBef>
              <a:spcAft>
                <a:spcPts val="600"/>
              </a:spcAft>
              <a:buClrTx/>
              <a:buSzTx/>
              <a:buFontTx/>
              <a:buNone/>
              <a:tabLst/>
              <a:defRPr/>
            </a:pPr>
            <a:endParaRPr kumimoji="0" lang="en-US"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l" defTabSz="512064" rtl="0" eaLnBrk="1" fontAlgn="auto" latinLnBrk="0" hangingPunct="1">
              <a:lnSpc>
                <a:spcPct val="100000"/>
              </a:lnSpc>
              <a:spcBef>
                <a:spcPts val="0"/>
              </a:spcBef>
              <a:spcAft>
                <a:spcPts val="600"/>
              </a:spcAft>
              <a:buClrTx/>
              <a:buSzTx/>
              <a:buFontTx/>
              <a:buNone/>
              <a:tabLst/>
              <a:defRPr/>
            </a:pPr>
            <a:r>
              <a:rPr kumimoji="0" lang="en-US"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Model used:</a:t>
            </a: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Multiple linear regression, Poisson Regression, Box-Jenkins Model, </a:t>
            </a:r>
            <a:r>
              <a:rPr kumimoji="0" lang="en-US" b="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Expontential</a:t>
            </a: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Smoothing and Holt-Winters Model, ANN.</a:t>
            </a:r>
          </a:p>
        </p:txBody>
      </p:sp>
      <p:sp>
        <p:nvSpPr>
          <p:cNvPr id="7" name="TextBox 6">
            <a:extLst>
              <a:ext uri="{FF2B5EF4-FFF2-40B4-BE49-F238E27FC236}">
                <a16:creationId xmlns:a16="http://schemas.microsoft.com/office/drawing/2014/main" id="{082AC520-941F-4855-9138-8866AA94DFF6}"/>
              </a:ext>
            </a:extLst>
          </p:cNvPr>
          <p:cNvSpPr txBox="1"/>
          <p:nvPr/>
        </p:nvSpPr>
        <p:spPr>
          <a:xfrm>
            <a:off x="569203" y="568236"/>
            <a:ext cx="410774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512064" rtl="0" eaLnBrk="1" fontAlgn="auto" latinLnBrk="0" hangingPunct="1">
              <a:lnSpc>
                <a:spcPct val="100000"/>
              </a:lnSpc>
              <a:spcBef>
                <a:spcPts val="0"/>
              </a:spcBef>
              <a:spcAft>
                <a:spcPts val="600"/>
              </a:spcAft>
              <a:buClrTx/>
              <a:buSzTx/>
              <a:buFontTx/>
              <a:buNone/>
              <a:tabLst/>
              <a:defRPr/>
            </a:pPr>
            <a:r>
              <a:rPr kumimoji="0" lang="en-US" sz="1600" b="1" i="0" u="none" strike="noStrike" kern="120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rPr>
              <a:t>Eswar Hemant Majeti (G233R756)</a:t>
            </a:r>
            <a:endPar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2EBCA61-7E9D-546E-E38B-2E2C9CBF6BC1}"/>
              </a:ext>
            </a:extLst>
          </p:cNvPr>
          <p:cNvSpPr txBox="1"/>
          <p:nvPr/>
        </p:nvSpPr>
        <p:spPr>
          <a:xfrm>
            <a:off x="569203" y="1073426"/>
            <a:ext cx="7249580" cy="646331"/>
          </a:xfrm>
          <a:prstGeom prst="rect">
            <a:avLst/>
          </a:prstGeom>
          <a:noFill/>
        </p:spPr>
        <p:txBody>
          <a:bodyPr wrap="square" rtlCol="0">
            <a:spAutoFit/>
          </a:bodyPr>
          <a:lstStyle/>
          <a:p>
            <a:r>
              <a:rPr kumimoji="0" lang="en-US" sz="1800" b="1" i="0" u="none" strike="noStrike" kern="120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rPr>
              <a:t>Presented by </a:t>
            </a: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b="0" i="0" u="sng" strike="noStrike" kern="1200" cap="none" spc="0" normalizeH="0" baseline="0" noProof="0">
                <a:ln>
                  <a:noFill/>
                </a:ln>
                <a:solidFill>
                  <a:prstClr val="black"/>
                </a:solidFill>
                <a:effectLst/>
                <a:uLnTx/>
                <a:uFillTx/>
                <a:latin typeface="Times New Roman" panose="02020603050405020304" pitchFamily="18" charset="0"/>
                <a:ea typeface="+mn-lt"/>
                <a:cs typeface="Times New Roman" panose="02020603050405020304" pitchFamily="18" charset="0"/>
                <a:hlinkClick r:id="rId2"/>
              </a:rPr>
              <a:t>Agnieszka Lasek</a:t>
            </a: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mn-lt"/>
                <a:cs typeface="Times New Roman" panose="02020603050405020304" pitchFamily="18" charset="0"/>
                <a:hlinkClick r:id="rId2"/>
              </a:rPr>
              <a:t>, </a:t>
            </a:r>
            <a:r>
              <a:rPr kumimoji="0" lang="en-US" sz="1800" b="0" i="0" u="sng" strike="noStrike" kern="1200" cap="none" spc="0" normalizeH="0" baseline="0" noProof="0">
                <a:ln>
                  <a:noFill/>
                </a:ln>
                <a:solidFill>
                  <a:prstClr val="black"/>
                </a:solidFill>
                <a:effectLst/>
                <a:uLnTx/>
                <a:uFillTx/>
                <a:latin typeface="Times New Roman" panose="02020603050405020304" pitchFamily="18" charset="0"/>
                <a:ea typeface="+mn-lt"/>
                <a:cs typeface="Times New Roman" panose="02020603050405020304" pitchFamily="18" charset="0"/>
                <a:hlinkClick r:id="rId2"/>
              </a:rPr>
              <a:t>Nick Cercone</a:t>
            </a: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mn-lt"/>
                <a:cs typeface="Times New Roman" panose="02020603050405020304" pitchFamily="18" charset="0"/>
                <a:hlinkClick r:id="rId2"/>
              </a:rPr>
              <a:t> &amp; </a:t>
            </a:r>
            <a:r>
              <a:rPr kumimoji="0" lang="en-US" sz="1800" b="0" i="0" u="sng" strike="noStrike" kern="1200" cap="none" spc="0" normalizeH="0" baseline="0" noProof="0">
                <a:ln>
                  <a:noFill/>
                </a:ln>
                <a:solidFill>
                  <a:prstClr val="black"/>
                </a:solidFill>
                <a:effectLst/>
                <a:uLnTx/>
                <a:uFillTx/>
                <a:latin typeface="Times New Roman" panose="02020603050405020304" pitchFamily="18" charset="0"/>
                <a:ea typeface="+mn-lt"/>
                <a:cs typeface="Times New Roman" panose="02020603050405020304" pitchFamily="18" charset="0"/>
                <a:hlinkClick r:id="rId2"/>
              </a:rPr>
              <a:t>Jim Saunders</a:t>
            </a: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mn-lt"/>
                <a:cs typeface="Times New Roman" panose="02020603050405020304" pitchFamily="18" charset="0"/>
                <a:hlinkClick r:id="rId2"/>
              </a:rPr>
              <a:t> </a:t>
            </a:r>
            <a:endParaRPr kumimoji="0" lang="en-US" sz="1800" b="0" i="0" u="none" strike="noStrike" kern="120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60276C5D-4EE0-D46F-DDBE-6A4A2D0CABF7}"/>
              </a:ext>
            </a:extLst>
          </p:cNvPr>
          <p:cNvSpPr>
            <a:spLocks noGrp="1"/>
          </p:cNvSpPr>
          <p:nvPr>
            <p:ph type="sldNum" sz="quarter" idx="12"/>
          </p:nvPr>
        </p:nvSpPr>
        <p:spPr/>
        <p:txBody>
          <a:bodyPr/>
          <a:lstStyle/>
          <a:p>
            <a:fld id="{5A33CB2A-1702-4C1D-9CC4-8D472D39F19E}" type="slidenum">
              <a:rPr lang="en-US" smtClean="0"/>
              <a:t>11</a:t>
            </a:fld>
            <a:endParaRPr lang="en-US"/>
          </a:p>
        </p:txBody>
      </p:sp>
    </p:spTree>
    <p:extLst>
      <p:ext uri="{BB962C8B-B14F-4D97-AF65-F5344CB8AC3E}">
        <p14:creationId xmlns:p14="http://schemas.microsoft.com/office/powerpoint/2010/main" val="2616220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oup of people discussing something&#10;&#10;Description automatically generated">
            <a:extLst>
              <a:ext uri="{FF2B5EF4-FFF2-40B4-BE49-F238E27FC236}">
                <a16:creationId xmlns:a16="http://schemas.microsoft.com/office/drawing/2014/main" id="{44A6DA80-EBD6-FADC-9CBB-73119FE01071}"/>
              </a:ext>
            </a:extLst>
          </p:cNvPr>
          <p:cNvPicPr>
            <a:picLocks noChangeAspect="1"/>
          </p:cNvPicPr>
          <p:nvPr/>
        </p:nvPicPr>
        <p:blipFill rotWithShape="1">
          <a:blip r:embed="rId2">
            <a:alphaModFix amt="50000"/>
            <a:grayscl/>
          </a:blip>
          <a:srcRect r="3"/>
          <a:stretch/>
        </p:blipFill>
        <p:spPr>
          <a:xfrm>
            <a:off x="305" y="10"/>
            <a:ext cx="12191695" cy="6857990"/>
          </a:xfrm>
          <a:prstGeom prst="rect">
            <a:avLst/>
          </a:prstGeom>
        </p:spPr>
      </p:pic>
      <p:sp>
        <p:nvSpPr>
          <p:cNvPr id="2" name="TextBox 1">
            <a:extLst>
              <a:ext uri="{FF2B5EF4-FFF2-40B4-BE49-F238E27FC236}">
                <a16:creationId xmlns:a16="http://schemas.microsoft.com/office/drawing/2014/main" id="{03083D91-DAB8-1267-49D4-2342B07032A7}"/>
              </a:ext>
            </a:extLst>
          </p:cNvPr>
          <p:cNvSpPr txBox="1"/>
          <p:nvPr/>
        </p:nvSpPr>
        <p:spPr>
          <a:xfrm>
            <a:off x="4653013" y="1120213"/>
            <a:ext cx="6085091" cy="469900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marR="0" lvl="0" indent="-285750" defTabSz="914400" fontAlgn="auto">
              <a:lnSpc>
                <a:spcPct val="110000"/>
              </a:lnSpc>
              <a:spcBef>
                <a:spcPts val="0"/>
              </a:spcBef>
              <a:spcAft>
                <a:spcPts val="600"/>
              </a:spcAft>
              <a:buClr>
                <a:schemeClr val="accent1"/>
              </a:buClr>
              <a:buSzPct val="100000"/>
              <a:buFont typeface="Arial" panose="020B0604020202020204" pitchFamily="34" charset="0"/>
              <a:buChar char="•"/>
              <a:tabLst/>
              <a:defRPr/>
            </a:pPr>
            <a:r>
              <a:rPr kumimoji="0" lang="en-US" sz="1700" b="0" i="0" u="none" strike="noStrike" cap="none" spc="0" normalizeH="0" baseline="0" noProof="0" dirty="0">
                <a:ln>
                  <a:noFill/>
                </a:ln>
                <a:uLnTx/>
                <a:uFillTx/>
                <a:latin typeface="Times New Roman" panose="02020603050405020304" pitchFamily="18" charset="0"/>
                <a:cs typeface="Times New Roman" panose="02020603050405020304" pitchFamily="18" charset="0"/>
              </a:rPr>
              <a:t>A successful restaurant yield revenue management system relies heavily on demand forecasting. In the past, the forecasting of restaurant sales has been based on subjective judgment.</a:t>
            </a:r>
          </a:p>
          <a:p>
            <a:pPr marR="0" lvl="0" defTabSz="914400" fontAlgn="auto">
              <a:lnSpc>
                <a:spcPct val="110000"/>
              </a:lnSpc>
              <a:spcBef>
                <a:spcPts val="0"/>
              </a:spcBef>
              <a:spcAft>
                <a:spcPts val="600"/>
              </a:spcAft>
              <a:buClr>
                <a:schemeClr val="accent1"/>
              </a:buClr>
              <a:buSzPct val="100000"/>
              <a:tabLst/>
              <a:defRPr/>
            </a:pPr>
            <a:endParaRPr kumimoji="0" lang="en-US" sz="1700" b="0" i="0" u="none" strike="noStrike" cap="none" spc="0" normalizeH="0" baseline="0" noProof="0" dirty="0">
              <a:ln>
                <a:noFill/>
              </a:ln>
              <a:uLnTx/>
              <a:uFillTx/>
              <a:latin typeface="Times New Roman" panose="02020603050405020304" pitchFamily="18" charset="0"/>
              <a:cs typeface="Times New Roman" panose="02020603050405020304" pitchFamily="18" charset="0"/>
            </a:endParaRPr>
          </a:p>
          <a:p>
            <a:pPr marL="285750" marR="0" lvl="0" indent="-285750" defTabSz="914400" fontAlgn="auto">
              <a:lnSpc>
                <a:spcPct val="110000"/>
              </a:lnSpc>
              <a:spcBef>
                <a:spcPts val="0"/>
              </a:spcBef>
              <a:spcAft>
                <a:spcPts val="600"/>
              </a:spcAft>
              <a:buClr>
                <a:schemeClr val="accent1"/>
              </a:buClr>
              <a:buSzPct val="100000"/>
              <a:buFont typeface="Arial" panose="020B0604020202020204" pitchFamily="34" charset="0"/>
              <a:buChar char="•"/>
              <a:tabLst/>
              <a:defRPr/>
            </a:pPr>
            <a:r>
              <a:rPr kumimoji="0" lang="en-US" sz="1700" b="0" i="0" u="none" strike="noStrike" cap="none" spc="0" normalizeH="0" baseline="0" noProof="0" dirty="0">
                <a:ln>
                  <a:noFill/>
                </a:ln>
                <a:uLnTx/>
                <a:uFillTx/>
                <a:latin typeface="Times New Roman" panose="02020603050405020304" pitchFamily="18" charset="0"/>
                <a:cs typeface="Times New Roman" panose="02020603050405020304" pitchFamily="18" charset="0"/>
              </a:rPr>
              <a:t>The management often faces challenges in predicting variables such as time, weather, economic factors, and unpredictable situations. </a:t>
            </a:r>
          </a:p>
          <a:p>
            <a:pPr marR="0" lvl="0" defTabSz="914400" fontAlgn="auto">
              <a:lnSpc>
                <a:spcPct val="110000"/>
              </a:lnSpc>
              <a:spcBef>
                <a:spcPts val="0"/>
              </a:spcBef>
              <a:spcAft>
                <a:spcPts val="600"/>
              </a:spcAft>
              <a:buClr>
                <a:schemeClr val="accent1"/>
              </a:buClr>
              <a:buSzPct val="100000"/>
              <a:tabLst/>
              <a:defRPr/>
            </a:pPr>
            <a:endParaRPr kumimoji="0" lang="en-US" sz="1700" b="0" i="0" u="none" strike="noStrike" cap="none" spc="0" normalizeH="0" baseline="0" noProof="0" dirty="0">
              <a:ln>
                <a:noFill/>
              </a:ln>
              <a:uLnTx/>
              <a:uFillTx/>
              <a:latin typeface="Times New Roman" panose="02020603050405020304" pitchFamily="18" charset="0"/>
              <a:cs typeface="Times New Roman" panose="02020603050405020304" pitchFamily="18" charset="0"/>
            </a:endParaRPr>
          </a:p>
          <a:p>
            <a:pPr marL="285750" indent="-285750" defTabSz="914400">
              <a:lnSpc>
                <a:spcPct val="110000"/>
              </a:lnSpc>
              <a:spcAft>
                <a:spcPts val="600"/>
              </a:spcAft>
              <a:buClr>
                <a:schemeClr val="accent1"/>
              </a:buClr>
              <a:buSzPct val="100000"/>
              <a:buFont typeface="Arial" panose="020B0604020202020204" pitchFamily="34" charset="0"/>
              <a:buChar char="•"/>
              <a:defRPr/>
            </a:pPr>
            <a:endParaRPr lang="en-IN" sz="1600" dirty="0"/>
          </a:p>
          <a:p>
            <a:pPr marL="285750" marR="0" lvl="0" indent="-285750" defTabSz="914400" fontAlgn="auto">
              <a:lnSpc>
                <a:spcPct val="110000"/>
              </a:lnSpc>
              <a:spcBef>
                <a:spcPts val="0"/>
              </a:spcBef>
              <a:spcAft>
                <a:spcPts val="600"/>
              </a:spcAft>
              <a:buClr>
                <a:schemeClr val="accent1"/>
              </a:buClr>
              <a:buSzPct val="100000"/>
              <a:buFont typeface="Arial" panose="020B0604020202020204" pitchFamily="34" charset="0"/>
              <a:buChar char="•"/>
              <a:tabLst/>
              <a:defRPr/>
            </a:pPr>
            <a:endParaRPr lang="en-US" sz="17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2AB6402-C409-B715-278C-2E0BB1FDD930}"/>
              </a:ext>
            </a:extLst>
          </p:cNvPr>
          <p:cNvSpPr txBox="1"/>
          <p:nvPr/>
        </p:nvSpPr>
        <p:spPr>
          <a:xfrm>
            <a:off x="323314" y="1886716"/>
            <a:ext cx="4006385" cy="830997"/>
          </a:xfrm>
          <a:prstGeom prst="rect">
            <a:avLst/>
          </a:prstGeom>
          <a:noFill/>
        </p:spPr>
        <p:txBody>
          <a:bodyPr wrap="square" rtlCol="0">
            <a:spAutoFit/>
          </a:bodyPr>
          <a:lstStyle/>
          <a:p>
            <a:r>
              <a:rPr kumimoji="0" lang="en-US" sz="2400" b="1" i="0" u="none" strike="noStrike" cap="none" spc="0" normalizeH="0" baseline="0" noProof="0" dirty="0">
                <a:ln>
                  <a:noFill/>
                </a:ln>
                <a:uLnTx/>
                <a:uFillTx/>
                <a:latin typeface="Times New Roman" panose="02020603050405020304" pitchFamily="18" charset="0"/>
                <a:cs typeface="Times New Roman" panose="02020603050405020304" pitchFamily="18" charset="0"/>
              </a:rPr>
              <a:t>Demand forecasting in Restaurant Business</a:t>
            </a:r>
            <a:endParaRPr lang="en-IN" sz="24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B9419DB-6A92-B169-2334-6488E8BF52E2}"/>
              </a:ext>
            </a:extLst>
          </p:cNvPr>
          <p:cNvSpPr>
            <a:spLocks noGrp="1"/>
          </p:cNvSpPr>
          <p:nvPr>
            <p:ph type="sldNum" sz="quarter" idx="12"/>
          </p:nvPr>
        </p:nvSpPr>
        <p:spPr/>
        <p:txBody>
          <a:bodyPr/>
          <a:lstStyle/>
          <a:p>
            <a:fld id="{5A33CB2A-1702-4C1D-9CC4-8D472D39F19E}" type="slidenum">
              <a:rPr lang="en-US" smtClean="0"/>
              <a:t>12</a:t>
            </a:fld>
            <a:endParaRPr lang="en-US"/>
          </a:p>
        </p:txBody>
      </p:sp>
    </p:spTree>
    <p:extLst>
      <p:ext uri="{BB962C8B-B14F-4D97-AF65-F5344CB8AC3E}">
        <p14:creationId xmlns:p14="http://schemas.microsoft.com/office/powerpoint/2010/main" val="1807613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76000"/>
                <a:satMod val="180000"/>
              </a:schemeClr>
              <a:schemeClr val="bg1">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36993C3A-0E30-417B-B76B-0B62A3462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0DDCE26-41BF-E534-0CB7-2CEBEA97A8D5}"/>
              </a:ext>
            </a:extLst>
          </p:cNvPr>
          <p:cNvSpPr txBox="1"/>
          <p:nvPr/>
        </p:nvSpPr>
        <p:spPr>
          <a:xfrm>
            <a:off x="643467" y="2286716"/>
            <a:ext cx="10905066" cy="3165051"/>
          </a:xfrm>
          <a:prstGeom prst="rect">
            <a:avLst/>
          </a:prstGeom>
          <a:noFill/>
        </p:spPr>
        <p:txBody>
          <a:bodyPr wrap="square" rtlCol="0">
            <a:spAutoFit/>
          </a:bodyPr>
          <a:lstStyle/>
          <a:p>
            <a:pPr marL="274320" indent="-274320" defTabSz="877824">
              <a:lnSpc>
                <a:spcPct val="110000"/>
              </a:lnSpc>
              <a:spcAft>
                <a:spcPts val="576"/>
              </a:spcAft>
              <a:buClr>
                <a:schemeClr val="accent1"/>
              </a:buClr>
              <a:buSzPct val="100000"/>
              <a:buFont typeface="Arial" panose="020B0604020202020204" pitchFamily="34" charset="0"/>
              <a:buChar char="•"/>
              <a:defRPr/>
            </a:pPr>
            <a:r>
              <a:rPr lang="en-US" sz="1728" kern="1200">
                <a:solidFill>
                  <a:schemeClr val="tx1"/>
                </a:solidFill>
                <a:latin typeface="Times New Roman" panose="02020603050405020304" pitchFamily="18" charset="0"/>
                <a:ea typeface="+mn-ea"/>
                <a:cs typeface="Times New Roman" panose="02020603050405020304" pitchFamily="18" charset="0"/>
              </a:rPr>
              <a:t>Here they have utilized machine learning models Like Multiple Regression, data can be leveraged to make more accurate sales predictions considering these variables. </a:t>
            </a:r>
          </a:p>
          <a:p>
            <a:pPr defTabSz="877824">
              <a:lnSpc>
                <a:spcPct val="110000"/>
              </a:lnSpc>
              <a:spcAft>
                <a:spcPts val="576"/>
              </a:spcAft>
              <a:buClr>
                <a:schemeClr val="accent1"/>
              </a:buClr>
              <a:buSzPct val="100000"/>
              <a:defRPr/>
            </a:pPr>
            <a:endParaRPr lang="en-US" sz="1728" kern="1200">
              <a:solidFill>
                <a:schemeClr val="tx1"/>
              </a:solidFill>
              <a:latin typeface="Times New Roman" panose="02020603050405020304" pitchFamily="18" charset="0"/>
              <a:ea typeface="+mn-ea"/>
              <a:cs typeface="Times New Roman" panose="02020603050405020304" pitchFamily="18" charset="0"/>
            </a:endParaRPr>
          </a:p>
          <a:p>
            <a:pPr marL="274320" indent="-274320" defTabSz="877824">
              <a:lnSpc>
                <a:spcPct val="110000"/>
              </a:lnSpc>
              <a:spcAft>
                <a:spcPts val="576"/>
              </a:spcAft>
              <a:buClr>
                <a:schemeClr val="accent1"/>
              </a:buClr>
              <a:buSzPct val="100000"/>
              <a:buFont typeface="Arial" panose="020B0604020202020204" pitchFamily="34" charset="0"/>
              <a:buChar char="•"/>
              <a:defRPr/>
            </a:pPr>
            <a:r>
              <a:rPr lang="en-US" sz="1728" kern="1200">
                <a:solidFill>
                  <a:schemeClr val="tx1"/>
                </a:solidFill>
                <a:latin typeface="Times New Roman" panose="02020603050405020304" pitchFamily="18" charset="0"/>
                <a:ea typeface="+mn-ea"/>
                <a:cs typeface="Times New Roman" panose="02020603050405020304" pitchFamily="18" charset="0"/>
              </a:rPr>
              <a:t>The model can use the below variables like Time, weather, holidays, promotions, Events, Historical Data, Location type, etc.</a:t>
            </a:r>
          </a:p>
          <a:p>
            <a:pPr marL="274320" indent="-274320" defTabSz="877824">
              <a:lnSpc>
                <a:spcPct val="110000"/>
              </a:lnSpc>
              <a:spcAft>
                <a:spcPts val="576"/>
              </a:spcAft>
              <a:buClr>
                <a:schemeClr val="accent1"/>
              </a:buClr>
              <a:buSzPct val="100000"/>
              <a:buFont typeface="Arial" panose="020B0604020202020204" pitchFamily="34" charset="0"/>
              <a:buChar char="•"/>
              <a:defRPr/>
            </a:pPr>
            <a:endParaRPr lang="en-US" sz="1728" kern="1200">
              <a:solidFill>
                <a:schemeClr val="tx1"/>
              </a:solidFill>
              <a:latin typeface="Times New Roman" panose="02020603050405020304" pitchFamily="18" charset="0"/>
              <a:ea typeface="+mn-ea"/>
              <a:cs typeface="Times New Roman" panose="02020603050405020304" pitchFamily="18" charset="0"/>
            </a:endParaRPr>
          </a:p>
          <a:p>
            <a:pPr marL="274320" indent="-274320" defTabSz="877824">
              <a:lnSpc>
                <a:spcPct val="110000"/>
              </a:lnSpc>
              <a:spcAft>
                <a:spcPts val="576"/>
              </a:spcAft>
              <a:buClr>
                <a:schemeClr val="accent1"/>
              </a:buClr>
              <a:buSzPct val="100000"/>
              <a:buFont typeface="Arial" panose="020B0604020202020204" pitchFamily="34" charset="0"/>
              <a:buChar char="•"/>
              <a:defRPr/>
            </a:pPr>
            <a:r>
              <a:rPr lang="en-US" sz="1728" kern="1200">
                <a:solidFill>
                  <a:schemeClr val="tx1"/>
                </a:solidFill>
                <a:latin typeface="Times New Roman" panose="02020603050405020304" pitchFamily="18" charset="0"/>
                <a:ea typeface="+mn-lt"/>
                <a:cs typeface="Times New Roman" panose="02020603050405020304" pitchFamily="18" charset="0"/>
              </a:rPr>
              <a:t>Restaurant industry could use Revenue management (RM) with support of machine learning models to make decisions.</a:t>
            </a:r>
            <a:endParaRPr lang="en-US" sz="1728" kern="1200">
              <a:solidFill>
                <a:schemeClr val="tx1"/>
              </a:solidFill>
              <a:latin typeface="Times New Roman" panose="02020603050405020304" pitchFamily="18" charset="0"/>
              <a:ea typeface="+mn-ea"/>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3DBEB61-337F-AA2B-B5EE-D7E6EFAC1F84}"/>
              </a:ext>
            </a:extLst>
          </p:cNvPr>
          <p:cNvSpPr txBox="1"/>
          <p:nvPr/>
        </p:nvSpPr>
        <p:spPr>
          <a:xfrm>
            <a:off x="1404612" y="1406233"/>
            <a:ext cx="2885663" cy="443699"/>
          </a:xfrm>
          <a:prstGeom prst="rect">
            <a:avLst/>
          </a:prstGeom>
          <a:noFill/>
        </p:spPr>
        <p:txBody>
          <a:bodyPr wrap="square" rtlCol="0">
            <a:spAutoFit/>
          </a:bodyPr>
          <a:lstStyle/>
          <a:p>
            <a:pPr defTabSz="877824">
              <a:spcAft>
                <a:spcPts val="600"/>
              </a:spcAft>
            </a:pPr>
            <a:r>
              <a:rPr lang="en-IN" sz="2304" b="1" kern="1200">
                <a:solidFill>
                  <a:schemeClr val="tx1"/>
                </a:solidFill>
                <a:latin typeface="Times New Roman" panose="02020603050405020304" pitchFamily="18" charset="0"/>
                <a:ea typeface="+mn-ea"/>
                <a:cs typeface="Times New Roman" panose="02020603050405020304" pitchFamily="18" charset="0"/>
              </a:rPr>
              <a:t>Model Used</a:t>
            </a:r>
            <a:endParaRPr lang="en-IN" sz="2400" b="1">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CACDC5C-A434-891A-EC2E-16D2200975CC}"/>
              </a:ext>
            </a:extLst>
          </p:cNvPr>
          <p:cNvSpPr>
            <a:spLocks noGrp="1"/>
          </p:cNvSpPr>
          <p:nvPr>
            <p:ph type="sldNum" sz="quarter" idx="12"/>
          </p:nvPr>
        </p:nvSpPr>
        <p:spPr/>
        <p:txBody>
          <a:bodyPr/>
          <a:lstStyle/>
          <a:p>
            <a:fld id="{5A33CB2A-1702-4C1D-9CC4-8D472D39F19E}" type="slidenum">
              <a:rPr lang="en-US" smtClean="0"/>
              <a:t>13</a:t>
            </a:fld>
            <a:endParaRPr lang="en-US"/>
          </a:p>
        </p:txBody>
      </p:sp>
    </p:spTree>
    <p:extLst>
      <p:ext uri="{BB962C8B-B14F-4D97-AF65-F5344CB8AC3E}">
        <p14:creationId xmlns:p14="http://schemas.microsoft.com/office/powerpoint/2010/main" val="3107616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Money">
            <a:extLst>
              <a:ext uri="{FF2B5EF4-FFF2-40B4-BE49-F238E27FC236}">
                <a16:creationId xmlns:a16="http://schemas.microsoft.com/office/drawing/2014/main" id="{B0685B2C-F54B-DDDA-0473-C3D82E34EA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50462" y="2277991"/>
            <a:ext cx="2926098" cy="2926098"/>
          </a:xfrm>
          <a:prstGeom prst="rect">
            <a:avLst/>
          </a:prstGeom>
        </p:spPr>
      </p:pic>
      <p:sp>
        <p:nvSpPr>
          <p:cNvPr id="2" name="TextBox 1">
            <a:extLst>
              <a:ext uri="{FF2B5EF4-FFF2-40B4-BE49-F238E27FC236}">
                <a16:creationId xmlns:a16="http://schemas.microsoft.com/office/drawing/2014/main" id="{BCDF5EB5-6CD9-A56B-F0CC-FAFEFF2286E2}"/>
              </a:ext>
            </a:extLst>
          </p:cNvPr>
          <p:cNvSpPr txBox="1"/>
          <p:nvPr/>
        </p:nvSpPr>
        <p:spPr>
          <a:xfrm>
            <a:off x="4865634" y="290427"/>
            <a:ext cx="6195784" cy="520922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R="0" lvl="0" defTabSz="914400" fontAlgn="auto">
              <a:lnSpc>
                <a:spcPct val="110000"/>
              </a:lnSpc>
              <a:spcBef>
                <a:spcPts val="0"/>
              </a:spcBef>
              <a:spcAft>
                <a:spcPts val="600"/>
              </a:spcAft>
              <a:buClr>
                <a:schemeClr val="accent1"/>
              </a:buClr>
              <a:buSzPct val="100000"/>
              <a:tabLst/>
              <a:defRPr/>
            </a:pPr>
            <a:r>
              <a:rPr kumimoji="0" lang="en-US" sz="1600" b="1" i="0" u="none" strike="noStrike" cap="none" spc="0" normalizeH="0" baseline="0" noProof="0" dirty="0">
                <a:ln>
                  <a:noFill/>
                </a:ln>
                <a:uLnTx/>
                <a:uFillTx/>
                <a:latin typeface="Times New Roman" panose="02020603050405020304" pitchFamily="18" charset="0"/>
                <a:cs typeface="Times New Roman" panose="02020603050405020304" pitchFamily="18" charset="0"/>
              </a:rPr>
              <a:t>What is Revenue management (RM) </a:t>
            </a:r>
          </a:p>
          <a:p>
            <a:pPr marL="0" marR="0" lvl="0" indent="-228600" defTabSz="914400" fontAlgn="auto">
              <a:lnSpc>
                <a:spcPct val="110000"/>
              </a:lnSpc>
              <a:spcBef>
                <a:spcPts val="0"/>
              </a:spcBef>
              <a:spcAft>
                <a:spcPts val="600"/>
              </a:spcAft>
              <a:buClr>
                <a:schemeClr val="accent1"/>
              </a:buClr>
              <a:buSzPct val="100000"/>
              <a:buFont typeface="Arial" panose="020B0604020202020204" pitchFamily="34" charset="0"/>
              <a:buChar char="•"/>
              <a:tabLst/>
              <a:defRPr/>
            </a:pPr>
            <a:endParaRPr lang="en-US" sz="1600" b="1" dirty="0">
              <a:latin typeface="Times New Roman" panose="02020603050405020304" pitchFamily="18" charset="0"/>
              <a:cs typeface="Times New Roman" panose="02020603050405020304" pitchFamily="18" charset="0"/>
            </a:endParaRPr>
          </a:p>
          <a:p>
            <a:pPr marL="0" marR="0" lvl="0" indent="-228600" defTabSz="914400" fontAlgn="auto">
              <a:lnSpc>
                <a:spcPct val="110000"/>
              </a:lnSpc>
              <a:spcBef>
                <a:spcPts val="0"/>
              </a:spcBef>
              <a:spcAft>
                <a:spcPts val="600"/>
              </a:spcAft>
              <a:buClr>
                <a:schemeClr val="accent1"/>
              </a:buClr>
              <a:buSzPct val="100000"/>
              <a:buFont typeface="Arial" panose="020B0604020202020204" pitchFamily="34" charset="0"/>
              <a:buChar char="•"/>
              <a:tabLst/>
              <a:defRPr/>
            </a:pPr>
            <a:endParaRPr kumimoji="0" lang="en-US" sz="1600" b="1" i="0" u="none" strike="noStrike" cap="none" spc="0" normalizeH="0" baseline="0" noProof="0" dirty="0">
              <a:ln>
                <a:noFill/>
              </a:ln>
              <a:uLnTx/>
              <a:uFillTx/>
              <a:latin typeface="Times New Roman" panose="02020603050405020304" pitchFamily="18" charset="0"/>
              <a:cs typeface="Times New Roman" panose="02020603050405020304" pitchFamily="18" charset="0"/>
            </a:endParaRPr>
          </a:p>
          <a:p>
            <a:pPr marR="0" lvl="0" defTabSz="914400" fontAlgn="auto">
              <a:lnSpc>
                <a:spcPct val="110000"/>
              </a:lnSpc>
              <a:spcBef>
                <a:spcPts val="0"/>
              </a:spcBef>
              <a:spcAft>
                <a:spcPts val="600"/>
              </a:spcAft>
              <a:buClr>
                <a:schemeClr val="accent1"/>
              </a:buClr>
              <a:buSzPct val="100000"/>
              <a:tabLst/>
              <a:defRPr/>
            </a:pPr>
            <a:br>
              <a:rPr kumimoji="0" lang="en-US" sz="1600" b="0" i="0" u="none" strike="noStrike" cap="none" spc="0" normalizeH="0" baseline="0" noProof="0" dirty="0">
                <a:ln>
                  <a:noFill/>
                </a:ln>
                <a:uLnTx/>
                <a:uFillTx/>
                <a:latin typeface="Times New Roman" panose="02020603050405020304" pitchFamily="18" charset="0"/>
                <a:cs typeface="Times New Roman" panose="02020603050405020304" pitchFamily="18" charset="0"/>
              </a:rPr>
            </a:br>
            <a:endParaRPr kumimoji="0" lang="en-US" sz="1600" b="0" i="0" u="none" strike="noStrike" cap="none" spc="0" normalizeH="0" baseline="0" noProof="0" dirty="0">
              <a:ln>
                <a:noFill/>
              </a:ln>
              <a:uLnTx/>
              <a:uFillTx/>
              <a:latin typeface="Times New Roman" panose="02020603050405020304" pitchFamily="18" charset="0"/>
              <a:cs typeface="Times New Roman" panose="02020603050405020304" pitchFamily="18" charset="0"/>
            </a:endParaRPr>
          </a:p>
          <a:p>
            <a:pPr marL="285750" marR="0" lvl="0" indent="-228600" defTabSz="914400" fontAlgn="auto">
              <a:lnSpc>
                <a:spcPct val="110000"/>
              </a:lnSpc>
              <a:spcBef>
                <a:spcPts val="0"/>
              </a:spcBef>
              <a:spcAft>
                <a:spcPts val="600"/>
              </a:spcAft>
              <a:buClr>
                <a:schemeClr val="accent1"/>
              </a:buClr>
              <a:buSzPct val="100000"/>
              <a:buFont typeface="Arial" panose="020B0604020202020204" pitchFamily="34" charset="0"/>
              <a:buChar char="•"/>
              <a:tabLst/>
              <a:defRPr/>
            </a:pPr>
            <a:r>
              <a:rPr kumimoji="0" lang="en-US" sz="1600" b="0" i="0" u="none" strike="noStrike" cap="none" spc="0" normalizeH="0" baseline="0" noProof="0" dirty="0">
                <a:ln>
                  <a:noFill/>
                </a:ln>
                <a:uLnTx/>
                <a:uFillTx/>
                <a:latin typeface="Times New Roman" panose="02020603050405020304" pitchFamily="18" charset="0"/>
                <a:cs typeface="Times New Roman" panose="02020603050405020304" pitchFamily="18" charset="0"/>
              </a:rPr>
              <a:t>Revenue management (RM) is defined as the method to allocate the right price(in the case of a restaurant) to the right person using the available data. </a:t>
            </a:r>
            <a:br>
              <a:rPr kumimoji="0" lang="en-US" sz="1600" b="0" i="0" u="none" strike="noStrike" cap="none" spc="0" normalizeH="0" baseline="0" noProof="0" dirty="0">
                <a:ln>
                  <a:noFill/>
                </a:ln>
                <a:uLnTx/>
                <a:uFillTx/>
                <a:latin typeface="Times New Roman" panose="02020603050405020304" pitchFamily="18" charset="0"/>
                <a:cs typeface="Times New Roman" panose="02020603050405020304" pitchFamily="18" charset="0"/>
              </a:rPr>
            </a:br>
            <a:endParaRPr kumimoji="0" lang="en-US" sz="1600" b="0" i="0" u="none" strike="noStrike" cap="none" spc="0" normalizeH="0" baseline="0" noProof="0" dirty="0">
              <a:ln>
                <a:noFill/>
              </a:ln>
              <a:uLnTx/>
              <a:uFillTx/>
              <a:latin typeface="Times New Roman" panose="02020603050405020304" pitchFamily="18" charset="0"/>
              <a:cs typeface="Times New Roman" panose="02020603050405020304" pitchFamily="18" charset="0"/>
            </a:endParaRPr>
          </a:p>
          <a:p>
            <a:pPr marL="285750" marR="0" lvl="0" indent="-228600" defTabSz="914400" fontAlgn="auto">
              <a:lnSpc>
                <a:spcPct val="110000"/>
              </a:lnSpc>
              <a:spcBef>
                <a:spcPts val="0"/>
              </a:spcBef>
              <a:spcAft>
                <a:spcPts val="600"/>
              </a:spcAft>
              <a:buClr>
                <a:schemeClr val="accent1"/>
              </a:buClr>
              <a:buSzPct val="100000"/>
              <a:buFont typeface="Arial" panose="020B0604020202020204" pitchFamily="34" charset="0"/>
              <a:buChar char="•"/>
              <a:tabLst/>
              <a:defRPr/>
            </a:pPr>
            <a:r>
              <a:rPr kumimoji="0" lang="en-US" sz="1600" b="0" i="0" u="none" strike="noStrike" cap="none" spc="0" normalizeH="0" baseline="0" noProof="0" dirty="0">
                <a:ln>
                  <a:noFill/>
                </a:ln>
                <a:uLnTx/>
                <a:uFillTx/>
                <a:latin typeface="Times New Roman" panose="02020603050405020304" pitchFamily="18" charset="0"/>
                <a:cs typeface="Times New Roman" panose="02020603050405020304" pitchFamily="18" charset="0"/>
              </a:rPr>
              <a:t>Revenue management (RM) uses data, business understanding, and decision making to maximize sales.</a:t>
            </a:r>
            <a:br>
              <a:rPr kumimoji="0" lang="en-US" sz="1600" b="0" i="0" u="none" strike="noStrike" cap="none" spc="0" normalizeH="0" baseline="0" noProof="0" dirty="0">
                <a:ln>
                  <a:noFill/>
                </a:ln>
                <a:uLnTx/>
                <a:uFillTx/>
                <a:latin typeface="Times New Roman" panose="02020603050405020304" pitchFamily="18" charset="0"/>
                <a:cs typeface="Times New Roman" panose="02020603050405020304" pitchFamily="18" charset="0"/>
              </a:rPr>
            </a:br>
            <a:endParaRPr kumimoji="0" lang="en-US" sz="1600" b="0" i="0" u="none" strike="noStrike" cap="none" spc="0" normalizeH="0" baseline="0" noProof="0" dirty="0">
              <a:ln>
                <a:noFill/>
              </a:ln>
              <a:uLnTx/>
              <a:uFillTx/>
              <a:latin typeface="Times New Roman" panose="02020603050405020304" pitchFamily="18" charset="0"/>
              <a:cs typeface="Times New Roman" panose="02020603050405020304" pitchFamily="18" charset="0"/>
            </a:endParaRPr>
          </a:p>
          <a:p>
            <a:pPr marL="285750" marR="0" lvl="0" indent="-228600" defTabSz="914400" fontAlgn="auto">
              <a:lnSpc>
                <a:spcPct val="110000"/>
              </a:lnSpc>
              <a:spcBef>
                <a:spcPts val="0"/>
              </a:spcBef>
              <a:spcAft>
                <a:spcPts val="600"/>
              </a:spcAft>
              <a:buClr>
                <a:schemeClr val="accent1"/>
              </a:buClr>
              <a:buSzPct val="100000"/>
              <a:buFont typeface="Arial" panose="020B0604020202020204" pitchFamily="34" charset="0"/>
              <a:buChar char="•"/>
              <a:tabLst/>
              <a:defRPr/>
            </a:pPr>
            <a:r>
              <a:rPr kumimoji="0" lang="en-US" sz="1600" b="0" i="0" u="none" strike="noStrike" cap="none" spc="0" normalizeH="0" baseline="0" noProof="0" dirty="0">
                <a:ln>
                  <a:noFill/>
                </a:ln>
                <a:uLnTx/>
                <a:uFillTx/>
                <a:latin typeface="Times New Roman" panose="02020603050405020304" pitchFamily="18" charset="0"/>
                <a:cs typeface="Times New Roman" panose="02020603050405020304" pitchFamily="18" charset="0"/>
              </a:rPr>
              <a:t>Revenue management (RM) is widely used in the airline industry.</a:t>
            </a:r>
          </a:p>
          <a:p>
            <a:pPr marL="285750" marR="0" lvl="0" indent="-228600" defTabSz="914400" fontAlgn="auto">
              <a:lnSpc>
                <a:spcPct val="110000"/>
              </a:lnSpc>
              <a:spcBef>
                <a:spcPts val="0"/>
              </a:spcBef>
              <a:spcAft>
                <a:spcPts val="600"/>
              </a:spcAft>
              <a:buClr>
                <a:schemeClr val="accent1"/>
              </a:buClr>
              <a:buSzPct val="100000"/>
              <a:buFont typeface="Arial" panose="020B0604020202020204" pitchFamily="34" charset="0"/>
              <a:buChar char="•"/>
              <a:tabLst/>
              <a:defRPr/>
            </a:pPr>
            <a:endParaRPr kumimoji="0" lang="en-US" sz="1600" b="0" i="0" u="none" strike="noStrike" cap="none" spc="0" normalizeH="0" baseline="0" noProof="0" dirty="0">
              <a:ln>
                <a:noFill/>
              </a:ln>
              <a:uLnTx/>
              <a:uFillTx/>
              <a:latin typeface="Times New Roman" panose="02020603050405020304" pitchFamily="18" charset="0"/>
              <a:cs typeface="Times New Roman" panose="02020603050405020304" pitchFamily="18" charset="0"/>
            </a:endParaRPr>
          </a:p>
          <a:p>
            <a:pPr marL="285750" marR="0" lvl="0" indent="-228600" defTabSz="914400" fontAlgn="auto">
              <a:lnSpc>
                <a:spcPct val="110000"/>
              </a:lnSpc>
              <a:spcBef>
                <a:spcPts val="0"/>
              </a:spcBef>
              <a:spcAft>
                <a:spcPts val="600"/>
              </a:spcAft>
              <a:buClr>
                <a:schemeClr val="accent1"/>
              </a:buClr>
              <a:buSzPct val="100000"/>
              <a:buFont typeface="Arial" panose="020B0604020202020204" pitchFamily="34" charset="0"/>
              <a:buChar char="•"/>
              <a:tabLst/>
              <a:defRPr/>
            </a:pPr>
            <a:r>
              <a:rPr kumimoji="0" lang="en-US" sz="1600" b="0" i="0" u="none" strike="noStrike" cap="none" spc="0" normalizeH="0" baseline="0" noProof="0" dirty="0">
                <a:ln>
                  <a:noFill/>
                </a:ln>
                <a:uLnTx/>
                <a:uFillTx/>
                <a:latin typeface="Times New Roman" panose="02020603050405020304" pitchFamily="18" charset="0"/>
                <a:cs typeface="Times New Roman" panose="02020603050405020304" pitchFamily="18" charset="0"/>
              </a:rPr>
              <a:t>Ever wondered why airline tickets prices change? Part of the reason is Revenue management (RM).</a:t>
            </a:r>
          </a:p>
        </p:txBody>
      </p:sp>
      <p:sp>
        <p:nvSpPr>
          <p:cNvPr id="3" name="Slide Number Placeholder 2">
            <a:extLst>
              <a:ext uri="{FF2B5EF4-FFF2-40B4-BE49-F238E27FC236}">
                <a16:creationId xmlns:a16="http://schemas.microsoft.com/office/drawing/2014/main" id="{4EBDDB57-5FE2-0D54-F3FD-A22E9951107C}"/>
              </a:ext>
            </a:extLst>
          </p:cNvPr>
          <p:cNvSpPr>
            <a:spLocks noGrp="1"/>
          </p:cNvSpPr>
          <p:nvPr>
            <p:ph type="sldNum" sz="quarter" idx="12"/>
          </p:nvPr>
        </p:nvSpPr>
        <p:spPr/>
        <p:txBody>
          <a:bodyPr/>
          <a:lstStyle/>
          <a:p>
            <a:fld id="{5A33CB2A-1702-4C1D-9CC4-8D472D39F19E}" type="slidenum">
              <a:rPr lang="en-US" smtClean="0"/>
              <a:t>14</a:t>
            </a:fld>
            <a:endParaRPr lang="en-US"/>
          </a:p>
        </p:txBody>
      </p:sp>
    </p:spTree>
    <p:extLst>
      <p:ext uri="{BB962C8B-B14F-4D97-AF65-F5344CB8AC3E}">
        <p14:creationId xmlns:p14="http://schemas.microsoft.com/office/powerpoint/2010/main" val="3511187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6" name="Oval 15">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7" name="Oval 16">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pic>
        <p:nvPicPr>
          <p:cNvPr id="11" name="Picture 10" descr="Light bulb on yellow background with sketched light beams and cord">
            <a:extLst>
              <a:ext uri="{FF2B5EF4-FFF2-40B4-BE49-F238E27FC236}">
                <a16:creationId xmlns:a16="http://schemas.microsoft.com/office/drawing/2014/main" id="{16E67AA7-F257-FC29-59FE-4A893B6B87E9}"/>
              </a:ext>
            </a:extLst>
          </p:cNvPr>
          <p:cNvPicPr>
            <a:picLocks noChangeAspect="1"/>
          </p:cNvPicPr>
          <p:nvPr/>
        </p:nvPicPr>
        <p:blipFill rotWithShape="1">
          <a:blip r:embed="rId4"/>
          <a:srcRect l="32328"/>
          <a:stretch/>
        </p:blipFill>
        <p:spPr>
          <a:xfrm>
            <a:off x="1" y="10"/>
            <a:ext cx="7546216" cy="6857990"/>
          </a:xfrm>
          <a:prstGeom prst="rect">
            <a:avLst/>
          </a:prstGeom>
        </p:spPr>
      </p:pic>
      <p:sp>
        <p:nvSpPr>
          <p:cNvPr id="23" name="TextBox 6">
            <a:extLst>
              <a:ext uri="{FF2B5EF4-FFF2-40B4-BE49-F238E27FC236}">
                <a16:creationId xmlns:a16="http://schemas.microsoft.com/office/drawing/2014/main" id="{B9A575DC-9123-D004-8916-ABF23CAEC64E}"/>
              </a:ext>
            </a:extLst>
          </p:cNvPr>
          <p:cNvSpPr txBox="1"/>
          <p:nvPr/>
        </p:nvSpPr>
        <p:spPr>
          <a:xfrm>
            <a:off x="7717667" y="320040"/>
            <a:ext cx="3825401" cy="5938834"/>
          </a:xfrm>
          <a:prstGeom prst="rect">
            <a:avLst/>
          </a:prstGeom>
        </p:spPr>
        <p:txBody>
          <a:bodyPr vert="horz" lIns="91440" tIns="45720" rIns="91440" bIns="45720" rtlCol="0">
            <a:noAutofit/>
          </a:bodyPr>
          <a:lstStyle/>
          <a:p>
            <a:pPr marL="285750" marR="0" lvl="0" indent="-182880" fontAlgn="auto">
              <a:lnSpc>
                <a:spcPct val="90000"/>
              </a:lnSpc>
              <a:spcBef>
                <a:spcPts val="0"/>
              </a:spcBef>
              <a:spcAft>
                <a:spcPts val="600"/>
              </a:spcAft>
              <a:buClr>
                <a:schemeClr val="accent1">
                  <a:lumMod val="75000"/>
                </a:schemeClr>
              </a:buClr>
              <a:buSzPct val="85000"/>
              <a:buFont typeface="Wingdings" pitchFamily="2" charset="2"/>
              <a:buChar char="§"/>
              <a:tabLst/>
              <a:defRPr/>
            </a:pPr>
            <a:r>
              <a:rPr kumimoji="0" lang="en-US" b="0" i="0" u="none" strike="noStrike" cap="none" spc="0" normalizeH="0" baseline="0" noProof="0" dirty="0">
                <a:ln>
                  <a:noFill/>
                </a:ln>
                <a:uLnTx/>
                <a:uFillTx/>
                <a:latin typeface="Calibri" panose="020F0502020204030204" pitchFamily="34" charset="0"/>
                <a:cs typeface="Calibri" panose="020F0502020204030204" pitchFamily="34" charset="0"/>
              </a:rPr>
              <a:t>One of the advantages of usage of regression models for demand forecast is that it can logically formulate a cause-and-effect relationship between the  variables and future sales/demand. </a:t>
            </a:r>
          </a:p>
          <a:p>
            <a:pPr marL="285750" marR="0" lvl="0" indent="-182880" fontAlgn="auto">
              <a:lnSpc>
                <a:spcPct val="90000"/>
              </a:lnSpc>
              <a:spcBef>
                <a:spcPts val="0"/>
              </a:spcBef>
              <a:spcAft>
                <a:spcPts val="600"/>
              </a:spcAft>
              <a:buClr>
                <a:schemeClr val="accent1">
                  <a:lumMod val="75000"/>
                </a:schemeClr>
              </a:buClr>
              <a:buSzPct val="85000"/>
              <a:buFont typeface="Wingdings" pitchFamily="2" charset="2"/>
              <a:buChar char="§"/>
              <a:tabLst/>
              <a:defRPr/>
            </a:pPr>
            <a:endParaRPr kumimoji="0" lang="en-US" b="0" i="0" u="none" strike="noStrike" cap="none" spc="0" normalizeH="0" baseline="0" noProof="0" dirty="0">
              <a:ln>
                <a:noFill/>
              </a:ln>
              <a:uLnTx/>
              <a:uFillTx/>
              <a:latin typeface="Calibri" panose="020F0502020204030204" pitchFamily="34" charset="0"/>
              <a:cs typeface="Calibri" panose="020F0502020204030204" pitchFamily="34" charset="0"/>
            </a:endParaRPr>
          </a:p>
          <a:p>
            <a:pPr marL="285750" marR="0" lvl="0" indent="-182880" fontAlgn="auto">
              <a:lnSpc>
                <a:spcPct val="90000"/>
              </a:lnSpc>
              <a:spcBef>
                <a:spcPts val="0"/>
              </a:spcBef>
              <a:spcAft>
                <a:spcPts val="600"/>
              </a:spcAft>
              <a:buClr>
                <a:schemeClr val="accent1">
                  <a:lumMod val="75000"/>
                </a:schemeClr>
              </a:buClr>
              <a:buSzPct val="85000"/>
              <a:buFont typeface="Wingdings" pitchFamily="2" charset="2"/>
              <a:buChar char="§"/>
              <a:tabLst/>
              <a:defRPr/>
            </a:pPr>
            <a:r>
              <a:rPr kumimoji="0" lang="en-US" b="0" i="0" u="none" strike="noStrike" cap="none" spc="0" normalizeH="0" baseline="0" noProof="0" dirty="0">
                <a:ln>
                  <a:noFill/>
                </a:ln>
                <a:uLnTx/>
                <a:uFillTx/>
                <a:latin typeface="Calibri" panose="020F0502020204030204" pitchFamily="34" charset="0"/>
                <a:cs typeface="Calibri" panose="020F0502020204030204" pitchFamily="34" charset="0"/>
              </a:rPr>
              <a:t>We can build on our project by forecasting booking of the facility in the future. This will enable the management to be prepared for the case of overbooking and allocate the customers to the next best facility.</a:t>
            </a:r>
          </a:p>
          <a:p>
            <a:pPr marL="285750" marR="0" lvl="0" indent="-182880" fontAlgn="auto">
              <a:lnSpc>
                <a:spcPct val="90000"/>
              </a:lnSpc>
              <a:spcBef>
                <a:spcPts val="0"/>
              </a:spcBef>
              <a:spcAft>
                <a:spcPts val="600"/>
              </a:spcAft>
              <a:buClr>
                <a:schemeClr val="accent1">
                  <a:lumMod val="75000"/>
                </a:schemeClr>
              </a:buClr>
              <a:buSzPct val="85000"/>
              <a:buFont typeface="Wingdings" pitchFamily="2" charset="2"/>
              <a:buChar char="§"/>
              <a:tabLst/>
              <a:defRPr/>
            </a:pPr>
            <a:endParaRPr kumimoji="0" lang="en-US" b="0" i="0" u="none" strike="noStrike" cap="none" spc="0" normalizeH="0" baseline="0" noProof="0" dirty="0">
              <a:ln>
                <a:noFill/>
              </a:ln>
              <a:uLnTx/>
              <a:uFillTx/>
              <a:latin typeface="Calibri" panose="020F0502020204030204" pitchFamily="34" charset="0"/>
              <a:cs typeface="Calibri" panose="020F0502020204030204" pitchFamily="34" charset="0"/>
            </a:endParaRPr>
          </a:p>
          <a:p>
            <a:pPr marL="285750" marR="0" lvl="0" indent="-182880" fontAlgn="auto">
              <a:lnSpc>
                <a:spcPct val="90000"/>
              </a:lnSpc>
              <a:spcBef>
                <a:spcPts val="0"/>
              </a:spcBef>
              <a:spcAft>
                <a:spcPts val="600"/>
              </a:spcAft>
              <a:buClr>
                <a:schemeClr val="accent1">
                  <a:lumMod val="75000"/>
                </a:schemeClr>
              </a:buClr>
              <a:buSzPct val="85000"/>
              <a:buFont typeface="Wingdings" pitchFamily="2" charset="2"/>
              <a:buChar char="§"/>
              <a:tabLst/>
              <a:defRPr/>
            </a:pPr>
            <a:r>
              <a:rPr kumimoji="0" lang="en-US" b="0" i="0" u="none" strike="noStrike" cap="none" spc="0" normalizeH="0" baseline="0" noProof="0" dirty="0">
                <a:ln>
                  <a:noFill/>
                </a:ln>
                <a:uLnTx/>
                <a:uFillTx/>
                <a:latin typeface="Calibri" panose="020F0502020204030204" pitchFamily="34" charset="0"/>
                <a:cs typeface="Calibri" panose="020F0502020204030204" pitchFamily="34" charset="0"/>
              </a:rPr>
              <a:t>This reallocation will increase the sales and maximize the profits for the organization.</a:t>
            </a:r>
          </a:p>
          <a:p>
            <a:pPr marL="285750" marR="0" lvl="0" indent="-182880" fontAlgn="auto">
              <a:lnSpc>
                <a:spcPct val="90000"/>
              </a:lnSpc>
              <a:spcBef>
                <a:spcPts val="0"/>
              </a:spcBef>
              <a:spcAft>
                <a:spcPts val="600"/>
              </a:spcAft>
              <a:buClr>
                <a:schemeClr val="accent1">
                  <a:lumMod val="75000"/>
                </a:schemeClr>
              </a:buClr>
              <a:buSzPct val="85000"/>
              <a:buFont typeface="Wingdings" pitchFamily="2" charset="2"/>
              <a:buChar char="§"/>
              <a:tabLst/>
              <a:defRPr/>
            </a:pPr>
            <a:endParaRPr kumimoji="0" lang="en-US" b="0" i="0" u="none" strike="noStrike" cap="none" spc="0" normalizeH="0" baseline="0" noProof="0" dirty="0">
              <a:ln>
                <a:noFill/>
              </a:ln>
              <a:uLnTx/>
              <a:uFillTx/>
              <a:latin typeface="Calibri" panose="020F0502020204030204" pitchFamily="34" charset="0"/>
              <a:cs typeface="Calibri" panose="020F0502020204030204" pitchFamily="34" charset="0"/>
            </a:endParaRPr>
          </a:p>
          <a:p>
            <a:pPr marL="285750" marR="0" lvl="0" indent="-182880" fontAlgn="auto">
              <a:lnSpc>
                <a:spcPct val="90000"/>
              </a:lnSpc>
              <a:spcBef>
                <a:spcPts val="0"/>
              </a:spcBef>
              <a:spcAft>
                <a:spcPts val="600"/>
              </a:spcAft>
              <a:buClr>
                <a:schemeClr val="accent1">
                  <a:lumMod val="75000"/>
                </a:schemeClr>
              </a:buClr>
              <a:buSzPct val="85000"/>
              <a:buFont typeface="Wingdings" pitchFamily="2" charset="2"/>
              <a:buChar char="§"/>
              <a:tabLst/>
              <a:defRPr/>
            </a:pPr>
            <a:r>
              <a:rPr kumimoji="0" lang="en-US" b="0" i="0" u="none" strike="noStrike" cap="none" spc="0" normalizeH="0" baseline="0" noProof="0" dirty="0">
                <a:ln>
                  <a:noFill/>
                </a:ln>
                <a:uLnTx/>
                <a:uFillTx/>
                <a:latin typeface="Calibri" panose="020F0502020204030204" pitchFamily="34" charset="0"/>
                <a:cs typeface="Calibri" panose="020F0502020204030204" pitchFamily="34" charset="0"/>
              </a:rPr>
              <a:t>This will enable the organization to fill the facilities which are not usually booked by the customers. This way there is optimal usage of the facilities and the resources.</a:t>
            </a:r>
          </a:p>
        </p:txBody>
      </p:sp>
      <p:sp>
        <p:nvSpPr>
          <p:cNvPr id="9" name="TextBox 8">
            <a:extLst>
              <a:ext uri="{FF2B5EF4-FFF2-40B4-BE49-F238E27FC236}">
                <a16:creationId xmlns:a16="http://schemas.microsoft.com/office/drawing/2014/main" id="{E6360DD0-716F-69FB-FB42-1E8AE1E7FF27}"/>
              </a:ext>
            </a:extLst>
          </p:cNvPr>
          <p:cNvSpPr txBox="1"/>
          <p:nvPr/>
        </p:nvSpPr>
        <p:spPr>
          <a:xfrm>
            <a:off x="171451" y="4893084"/>
            <a:ext cx="3577589" cy="1255728"/>
          </a:xfrm>
          <a:prstGeom prst="rect">
            <a:avLst/>
          </a:prstGeom>
          <a:noFill/>
        </p:spPr>
        <p:txBody>
          <a:bodyPr wrap="square">
            <a:spAutoFit/>
          </a:bodyPr>
          <a:lstStyle/>
          <a:p>
            <a:pPr marL="0" marR="0" lvl="0" indent="0" algn="ctr" defTabSz="914400" fontAlgn="auto">
              <a:lnSpc>
                <a:spcPct val="90000"/>
              </a:lnSpc>
              <a:spcBef>
                <a:spcPct val="0"/>
              </a:spcBef>
              <a:spcAft>
                <a:spcPts val="600"/>
              </a:spcAft>
              <a:buClrTx/>
              <a:buSzTx/>
              <a:tabLst/>
              <a:defRPr/>
            </a:pPr>
            <a:r>
              <a:rPr kumimoji="0" lang="en-US" sz="2800" b="1" u="none" strike="noStrike" cap="all" spc="0" normalizeH="0" baseline="0" noProof="0" dirty="0">
                <a:ln>
                  <a:noFill/>
                </a:ln>
                <a:uLnTx/>
                <a:uFillTx/>
                <a:latin typeface="Calibri" panose="020F0502020204030204" pitchFamily="34" charset="0"/>
                <a:ea typeface="+mj-ea"/>
                <a:cs typeface="Calibri" panose="020F0502020204030204" pitchFamily="34" charset="0"/>
              </a:rPr>
              <a:t>Why use Regression model for our dataset?</a:t>
            </a:r>
          </a:p>
        </p:txBody>
      </p:sp>
      <p:sp>
        <p:nvSpPr>
          <p:cNvPr id="2" name="Slide Number Placeholder 1">
            <a:extLst>
              <a:ext uri="{FF2B5EF4-FFF2-40B4-BE49-F238E27FC236}">
                <a16:creationId xmlns:a16="http://schemas.microsoft.com/office/drawing/2014/main" id="{385AB71D-40F0-4D0C-32FA-94B98C8288A7}"/>
              </a:ext>
            </a:extLst>
          </p:cNvPr>
          <p:cNvSpPr>
            <a:spLocks noGrp="1"/>
          </p:cNvSpPr>
          <p:nvPr>
            <p:ph type="sldNum" sz="quarter" idx="12"/>
          </p:nvPr>
        </p:nvSpPr>
        <p:spPr/>
        <p:txBody>
          <a:bodyPr/>
          <a:lstStyle/>
          <a:p>
            <a:fld id="{5A33CB2A-1702-4C1D-9CC4-8D472D39F19E}" type="slidenum">
              <a:rPr lang="en-US" smtClean="0"/>
              <a:t>15</a:t>
            </a:fld>
            <a:endParaRPr lang="en-US"/>
          </a:p>
        </p:txBody>
      </p:sp>
    </p:spTree>
    <p:extLst>
      <p:ext uri="{BB962C8B-B14F-4D97-AF65-F5344CB8AC3E}">
        <p14:creationId xmlns:p14="http://schemas.microsoft.com/office/powerpoint/2010/main" val="93823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01EBDD-E03E-0501-81AA-87C8615CBD54}"/>
              </a:ext>
            </a:extLst>
          </p:cNvPr>
          <p:cNvSpPr txBox="1"/>
          <p:nvPr/>
        </p:nvSpPr>
        <p:spPr>
          <a:xfrm>
            <a:off x="1451579" y="804519"/>
            <a:ext cx="9603275" cy="104923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0" marR="0" lvl="0" indent="0" defTabSz="914400" fontAlgn="auto">
              <a:lnSpc>
                <a:spcPct val="90000"/>
              </a:lnSpc>
              <a:spcBef>
                <a:spcPct val="0"/>
              </a:spcBef>
              <a:spcAft>
                <a:spcPts val="600"/>
              </a:spcAft>
              <a:buClrTx/>
              <a:buSzTx/>
              <a:tabLst/>
              <a:defRPr/>
            </a:pPr>
            <a:r>
              <a:rPr kumimoji="0" lang="en-US" sz="3200" u="none" strike="noStrike" cap="all" spc="0" normalizeH="0" baseline="0" noProof="0">
                <a:ln>
                  <a:noFill/>
                </a:ln>
                <a:uLnTx/>
                <a:uFillTx/>
                <a:latin typeface="+mj-lt"/>
                <a:ea typeface="+mj-ea"/>
                <a:cs typeface="+mj-cs"/>
              </a:rPr>
              <a:t>Unique Characteristics of the Model</a:t>
            </a:r>
          </a:p>
        </p:txBody>
      </p:sp>
      <p:graphicFrame>
        <p:nvGraphicFramePr>
          <p:cNvPr id="5" name="TextBox 2">
            <a:extLst>
              <a:ext uri="{FF2B5EF4-FFF2-40B4-BE49-F238E27FC236}">
                <a16:creationId xmlns:a16="http://schemas.microsoft.com/office/drawing/2014/main" id="{246E30EE-B154-28D7-A349-226530E12020}"/>
              </a:ext>
            </a:extLst>
          </p:cNvPr>
          <p:cNvGraphicFramePr/>
          <p:nvPr/>
        </p:nvGraphicFramePr>
        <p:xfrm>
          <a:off x="298036" y="2012811"/>
          <a:ext cx="11575912" cy="37218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71B4B3BF-B49A-9A06-33B3-0ECCA5C3ED66}"/>
              </a:ext>
            </a:extLst>
          </p:cNvPr>
          <p:cNvSpPr>
            <a:spLocks noGrp="1"/>
          </p:cNvSpPr>
          <p:nvPr>
            <p:ph type="sldNum" sz="quarter" idx="12"/>
          </p:nvPr>
        </p:nvSpPr>
        <p:spPr/>
        <p:txBody>
          <a:bodyPr/>
          <a:lstStyle/>
          <a:p>
            <a:fld id="{5A33CB2A-1702-4C1D-9CC4-8D472D39F19E}" type="slidenum">
              <a:rPr lang="en-US" smtClean="0"/>
              <a:t>16</a:t>
            </a:fld>
            <a:endParaRPr lang="en-US"/>
          </a:p>
        </p:txBody>
      </p:sp>
    </p:spTree>
    <p:extLst>
      <p:ext uri="{BB962C8B-B14F-4D97-AF65-F5344CB8AC3E}">
        <p14:creationId xmlns:p14="http://schemas.microsoft.com/office/powerpoint/2010/main" val="4269556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58CC63-53B2-184F-1D7F-41CCDA11063E}"/>
              </a:ext>
            </a:extLst>
          </p:cNvPr>
          <p:cNvSpPr txBox="1"/>
          <p:nvPr/>
        </p:nvSpPr>
        <p:spPr>
          <a:xfrm>
            <a:off x="548640" y="525780"/>
            <a:ext cx="5177789" cy="5932501"/>
          </a:xfrm>
          <a:prstGeom prst="rect">
            <a:avLst/>
          </a:prstGeom>
        </p:spPr>
        <p:txBody>
          <a:bodyPr vert="horz" lIns="91440" tIns="45720" rIns="91440" bIns="45720" rtlCol="0">
            <a:normAutofit/>
          </a:bodyPr>
          <a:lstStyle/>
          <a:p>
            <a:pPr algn="ctr">
              <a:lnSpc>
                <a:spcPct val="90000"/>
              </a:lnSpc>
              <a:spcAft>
                <a:spcPts val="600"/>
              </a:spcAft>
              <a:buClr>
                <a:schemeClr val="accent1">
                  <a:lumMod val="75000"/>
                </a:schemeClr>
              </a:buClr>
              <a:buSzPct val="85000"/>
            </a:pPr>
            <a:r>
              <a:rPr lang="en-US" sz="2000" b="1" i="0" dirty="0">
                <a:effectLst/>
                <a:latin typeface="Calibri" panose="020F0502020204030204" pitchFamily="34" charset="0"/>
                <a:cs typeface="Calibri" panose="020F0502020204030204" pitchFamily="34" charset="0"/>
              </a:rPr>
              <a:t>Chinese automobile sales forecasting using economic indicators and typical domestic brand automobile sales data: A method based on econometric model</a:t>
            </a:r>
          </a:p>
          <a:p>
            <a:pPr algn="ctr">
              <a:lnSpc>
                <a:spcPct val="90000"/>
              </a:lnSpc>
              <a:spcAft>
                <a:spcPts val="600"/>
              </a:spcAft>
              <a:buClr>
                <a:schemeClr val="accent1">
                  <a:lumMod val="75000"/>
                </a:schemeClr>
              </a:buClr>
              <a:buSzPct val="85000"/>
            </a:pPr>
            <a:r>
              <a:rPr lang="en-US" sz="1500" dirty="0">
                <a:latin typeface="Calibri" panose="020F0502020204030204" pitchFamily="34" charset="0"/>
                <a:cs typeface="Calibri" panose="020F0502020204030204" pitchFamily="34" charset="0"/>
              </a:rPr>
              <a:t> </a:t>
            </a:r>
          </a:p>
          <a:p>
            <a:pPr algn="ctr">
              <a:lnSpc>
                <a:spcPct val="90000"/>
              </a:lnSpc>
              <a:spcAft>
                <a:spcPts val="600"/>
              </a:spcAft>
              <a:buClr>
                <a:schemeClr val="accent1">
                  <a:lumMod val="75000"/>
                </a:schemeClr>
              </a:buClr>
              <a:buSzPct val="85000"/>
            </a:pPr>
            <a:r>
              <a:rPr lang="en-US" b="1" dirty="0">
                <a:latin typeface="Calibri" panose="020F0502020204030204" pitchFamily="34" charset="0"/>
                <a:cs typeface="Calibri" panose="020F0502020204030204" pitchFamily="34" charset="0"/>
              </a:rPr>
              <a:t>  Junjie Gao1, </a:t>
            </a:r>
            <a:r>
              <a:rPr lang="en-US" b="1" dirty="0" err="1">
                <a:latin typeface="Calibri" panose="020F0502020204030204" pitchFamily="34" charset="0"/>
                <a:cs typeface="Calibri" panose="020F0502020204030204" pitchFamily="34" charset="0"/>
              </a:rPr>
              <a:t>Yanan</a:t>
            </a:r>
            <a:r>
              <a:rPr lang="en-US" b="1" dirty="0">
                <a:latin typeface="Calibri" panose="020F0502020204030204" pitchFamily="34" charset="0"/>
                <a:cs typeface="Calibri" panose="020F0502020204030204" pitchFamily="34" charset="0"/>
              </a:rPr>
              <a:t> Xie1, </a:t>
            </a:r>
            <a:r>
              <a:rPr lang="en-US" b="1" dirty="0" err="1">
                <a:latin typeface="Calibri" panose="020F0502020204030204" pitchFamily="34" charset="0"/>
                <a:cs typeface="Calibri" panose="020F0502020204030204" pitchFamily="34" charset="0"/>
              </a:rPr>
              <a:t>Xiaomin</a:t>
            </a:r>
            <a:r>
              <a:rPr lang="en-US" b="1" dirty="0">
                <a:latin typeface="Calibri" panose="020F0502020204030204" pitchFamily="34" charset="0"/>
                <a:cs typeface="Calibri" panose="020F0502020204030204" pitchFamily="34" charset="0"/>
              </a:rPr>
              <a:t> Cui1</a:t>
            </a:r>
          </a:p>
          <a:p>
            <a:pPr algn="ctr">
              <a:lnSpc>
                <a:spcPct val="90000"/>
              </a:lnSpc>
              <a:spcAft>
                <a:spcPts val="600"/>
              </a:spcAft>
              <a:buClr>
                <a:schemeClr val="accent1">
                  <a:lumMod val="75000"/>
                </a:schemeClr>
              </a:buClr>
              <a:buSzPct val="85000"/>
            </a:pPr>
            <a:r>
              <a:rPr lang="en-US" b="1" dirty="0">
                <a:latin typeface="Calibri" panose="020F0502020204030204" pitchFamily="34" charset="0"/>
                <a:cs typeface="Calibri" panose="020F0502020204030204" pitchFamily="34" charset="0"/>
              </a:rPr>
              <a:t>           Han Yu2 and Feng Gu1</a:t>
            </a:r>
          </a:p>
          <a:p>
            <a:pPr algn="ctr">
              <a:lnSpc>
                <a:spcPct val="90000"/>
              </a:lnSpc>
              <a:spcAft>
                <a:spcPts val="600"/>
              </a:spcAft>
              <a:buClr>
                <a:schemeClr val="accent1">
                  <a:lumMod val="75000"/>
                </a:schemeClr>
              </a:buClr>
              <a:buSzPct val="85000"/>
            </a:pPr>
            <a:endParaRPr lang="en-US" b="1" dirty="0">
              <a:latin typeface="Calibri" panose="020F0502020204030204" pitchFamily="34" charset="0"/>
              <a:cs typeface="Calibri" panose="020F0502020204030204" pitchFamily="34" charset="0"/>
            </a:endParaRPr>
          </a:p>
          <a:p>
            <a:pPr algn="ctr">
              <a:lnSpc>
                <a:spcPct val="90000"/>
              </a:lnSpc>
              <a:spcAft>
                <a:spcPts val="600"/>
              </a:spcAft>
              <a:buClr>
                <a:schemeClr val="accent1">
                  <a:lumMod val="75000"/>
                </a:schemeClr>
              </a:buClr>
              <a:buSzPct val="85000"/>
            </a:pPr>
            <a:r>
              <a:rPr lang="en-US" b="1" dirty="0">
                <a:latin typeface="Calibri" panose="020F0502020204030204" pitchFamily="34" charset="0"/>
                <a:cs typeface="Calibri" panose="020F0502020204030204" pitchFamily="34" charset="0"/>
              </a:rPr>
              <a:t>        Sudheer Kuchipudi – (A352H672)</a:t>
            </a:r>
          </a:p>
          <a:p>
            <a:pPr>
              <a:lnSpc>
                <a:spcPct val="90000"/>
              </a:lnSpc>
              <a:spcAft>
                <a:spcPts val="600"/>
              </a:spcAft>
              <a:buClr>
                <a:schemeClr val="accent1">
                  <a:lumMod val="75000"/>
                </a:schemeClr>
              </a:buClr>
              <a:buSzPct val="85000"/>
            </a:pPr>
            <a:endParaRPr lang="en-US" dirty="0">
              <a:latin typeface="Calibri" panose="020F0502020204030204" pitchFamily="34" charset="0"/>
              <a:cs typeface="Calibri" panose="020F0502020204030204" pitchFamily="34" charset="0"/>
            </a:endParaRPr>
          </a:p>
          <a:p>
            <a:pPr>
              <a:lnSpc>
                <a:spcPct val="90000"/>
              </a:lnSpc>
              <a:spcAft>
                <a:spcPts val="600"/>
              </a:spcAft>
              <a:buClr>
                <a:schemeClr val="accent1">
                  <a:lumMod val="75000"/>
                </a:schemeClr>
              </a:buClr>
              <a:buSzPct val="85000"/>
            </a:pPr>
            <a:endParaRPr lang="en-US" dirty="0">
              <a:latin typeface="Calibri" panose="020F0502020204030204" pitchFamily="34" charset="0"/>
              <a:cs typeface="Calibri" panose="020F0502020204030204" pitchFamily="34" charset="0"/>
            </a:endParaRPr>
          </a:p>
          <a:p>
            <a:pPr>
              <a:lnSpc>
                <a:spcPct val="90000"/>
              </a:lnSpc>
              <a:spcAft>
                <a:spcPts val="600"/>
              </a:spcAft>
              <a:buClr>
                <a:schemeClr val="accent1">
                  <a:lumMod val="75000"/>
                </a:schemeClr>
              </a:buClr>
              <a:buSzPct val="85000"/>
            </a:pPr>
            <a:r>
              <a:rPr lang="en-US" b="1" dirty="0">
                <a:latin typeface="Calibri" panose="020F0502020204030204" pitchFamily="34" charset="0"/>
                <a:cs typeface="Calibri" panose="020F0502020204030204" pitchFamily="34" charset="0"/>
              </a:rPr>
              <a:t>Methods/Models:</a:t>
            </a:r>
          </a:p>
          <a:p>
            <a:pPr>
              <a:lnSpc>
                <a:spcPct val="90000"/>
              </a:lnSpc>
              <a:spcAft>
                <a:spcPts val="600"/>
              </a:spcAft>
              <a:buClr>
                <a:schemeClr val="accent1">
                  <a:lumMod val="75000"/>
                </a:schemeClr>
              </a:buClr>
              <a:buSzPct val="85000"/>
            </a:pPr>
            <a:endParaRPr lang="en-US" sz="1500" b="0" i="0" dirty="0">
              <a:effectLst/>
              <a:latin typeface="Calibri" panose="020F0502020204030204" pitchFamily="34" charset="0"/>
              <a:cs typeface="Calibri" panose="020F0502020204030204" pitchFamily="34" charset="0"/>
            </a:endParaRPr>
          </a:p>
          <a:p>
            <a:pPr marL="285750" indent="-285750">
              <a:lnSpc>
                <a:spcPct val="90000"/>
              </a:lnSpc>
              <a:spcAft>
                <a:spcPts val="600"/>
              </a:spcAft>
              <a:buClr>
                <a:schemeClr val="accent1">
                  <a:lumMod val="75000"/>
                </a:schemeClr>
              </a:buClr>
              <a:buSzPct val="85000"/>
              <a:buFont typeface="Wingdings" panose="05000000000000000000" pitchFamily="2" charset="2"/>
              <a:buChar char="ü"/>
            </a:pPr>
            <a:r>
              <a:rPr lang="en-US" sz="1600" b="0" i="0" dirty="0">
                <a:effectLst/>
                <a:latin typeface="Calibri" panose="020F0502020204030204" pitchFamily="34" charset="0"/>
                <a:cs typeface="Calibri" panose="020F0502020204030204" pitchFamily="34" charset="0"/>
              </a:rPr>
              <a:t>Johansen's cointegration tests</a:t>
            </a:r>
          </a:p>
          <a:p>
            <a:pPr marL="285750" indent="-285750">
              <a:lnSpc>
                <a:spcPct val="90000"/>
              </a:lnSpc>
              <a:spcAft>
                <a:spcPts val="600"/>
              </a:spcAft>
              <a:buClr>
                <a:schemeClr val="accent1">
                  <a:lumMod val="75000"/>
                </a:schemeClr>
              </a:buClr>
              <a:buSzPct val="85000"/>
              <a:buFont typeface="Wingdings" panose="05000000000000000000" pitchFamily="2" charset="2"/>
              <a:buChar char="ü"/>
            </a:pPr>
            <a:r>
              <a:rPr lang="en-US" sz="1600" b="0" i="0" dirty="0">
                <a:effectLst/>
                <a:latin typeface="Calibri" panose="020F0502020204030204" pitchFamily="34" charset="0"/>
                <a:cs typeface="Calibri" panose="020F0502020204030204" pitchFamily="34" charset="0"/>
              </a:rPr>
              <a:t>Vector Auto Regression (VAR)</a:t>
            </a:r>
          </a:p>
          <a:p>
            <a:pPr marL="285750" indent="-285750">
              <a:lnSpc>
                <a:spcPct val="90000"/>
              </a:lnSpc>
              <a:spcAft>
                <a:spcPts val="600"/>
              </a:spcAft>
              <a:buClr>
                <a:schemeClr val="accent1">
                  <a:lumMod val="75000"/>
                </a:schemeClr>
              </a:buClr>
              <a:buSzPct val="85000"/>
              <a:buFont typeface="Wingdings" panose="05000000000000000000" pitchFamily="2" charset="2"/>
              <a:buChar char="ü"/>
            </a:pPr>
            <a:r>
              <a:rPr lang="en-US" sz="1600" b="0" i="0" dirty="0">
                <a:effectLst/>
                <a:latin typeface="Calibri" panose="020F0502020204030204" pitchFamily="34" charset="0"/>
                <a:cs typeface="Calibri" panose="020F0502020204030204" pitchFamily="34" charset="0"/>
              </a:rPr>
              <a:t>Vector Error Correction Model (VECM)</a:t>
            </a:r>
          </a:p>
          <a:p>
            <a:pPr marL="285750" indent="-285750">
              <a:lnSpc>
                <a:spcPct val="90000"/>
              </a:lnSpc>
              <a:spcAft>
                <a:spcPts val="600"/>
              </a:spcAft>
              <a:buClr>
                <a:schemeClr val="accent1">
                  <a:lumMod val="75000"/>
                </a:schemeClr>
              </a:buClr>
              <a:buSzPct val="85000"/>
              <a:buFont typeface="Wingdings" panose="05000000000000000000" pitchFamily="2" charset="2"/>
              <a:buChar char="ü"/>
            </a:pPr>
            <a:r>
              <a:rPr lang="en-US" sz="1600" b="0" i="0" dirty="0">
                <a:effectLst/>
                <a:latin typeface="Calibri" panose="020F0502020204030204" pitchFamily="34" charset="0"/>
                <a:cs typeface="Calibri" panose="020F0502020204030204" pitchFamily="34" charset="0"/>
              </a:rPr>
              <a:t>Granger-causality tests. </a:t>
            </a:r>
          </a:p>
          <a:p>
            <a:pPr marL="285750" indent="-285750">
              <a:lnSpc>
                <a:spcPct val="90000"/>
              </a:lnSpc>
              <a:spcAft>
                <a:spcPts val="600"/>
              </a:spcAft>
              <a:buClr>
                <a:schemeClr val="accent1">
                  <a:lumMod val="75000"/>
                </a:schemeClr>
              </a:buClr>
              <a:buSzPct val="85000"/>
              <a:buFont typeface="Wingdings" panose="05000000000000000000" pitchFamily="2" charset="2"/>
              <a:buChar char="ü"/>
            </a:pPr>
            <a:endParaRPr lang="en-US" sz="1600" dirty="0">
              <a:latin typeface="Calibri" panose="020F0502020204030204" pitchFamily="34" charset="0"/>
              <a:cs typeface="Calibri" panose="020F0502020204030204" pitchFamily="34" charset="0"/>
            </a:endParaRPr>
          </a:p>
          <a:p>
            <a:pPr>
              <a:lnSpc>
                <a:spcPct val="90000"/>
              </a:lnSpc>
              <a:spcAft>
                <a:spcPts val="600"/>
              </a:spcAft>
              <a:buClr>
                <a:schemeClr val="accent1">
                  <a:lumMod val="75000"/>
                </a:schemeClr>
              </a:buClr>
              <a:buSzPct val="85000"/>
            </a:pPr>
            <a:endParaRPr lang="en-US" sz="1500" dirty="0">
              <a:latin typeface="Calibri" panose="020F0502020204030204" pitchFamily="34" charset="0"/>
              <a:cs typeface="Calibri" panose="020F0502020204030204" pitchFamily="34" charset="0"/>
            </a:endParaRPr>
          </a:p>
        </p:txBody>
      </p:sp>
      <p:pic>
        <p:nvPicPr>
          <p:cNvPr id="7" name="Graphic 6" descr="Car">
            <a:extLst>
              <a:ext uri="{FF2B5EF4-FFF2-40B4-BE49-F238E27FC236}">
                <a16:creationId xmlns:a16="http://schemas.microsoft.com/office/drawing/2014/main" id="{D80A65DF-5741-1C52-0FB9-855D052F2C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3809" y="847514"/>
            <a:ext cx="3613168" cy="3613168"/>
          </a:xfrm>
          <a:prstGeom prst="rect">
            <a:avLst/>
          </a:prstGeom>
        </p:spPr>
      </p:pic>
      <p:sp>
        <p:nvSpPr>
          <p:cNvPr id="2" name="Slide Number Placeholder 1">
            <a:extLst>
              <a:ext uri="{FF2B5EF4-FFF2-40B4-BE49-F238E27FC236}">
                <a16:creationId xmlns:a16="http://schemas.microsoft.com/office/drawing/2014/main" id="{F2105F62-49AE-7AC9-EEF8-FF145CF2ABFA}"/>
              </a:ext>
            </a:extLst>
          </p:cNvPr>
          <p:cNvSpPr>
            <a:spLocks noGrp="1"/>
          </p:cNvSpPr>
          <p:nvPr>
            <p:ph type="sldNum" sz="quarter" idx="12"/>
          </p:nvPr>
        </p:nvSpPr>
        <p:spPr/>
        <p:txBody>
          <a:bodyPr/>
          <a:lstStyle/>
          <a:p>
            <a:fld id="{5A33CB2A-1702-4C1D-9CC4-8D472D39F19E}" type="slidenum">
              <a:rPr lang="en-US" smtClean="0"/>
              <a:t>17</a:t>
            </a:fld>
            <a:endParaRPr lang="en-US"/>
          </a:p>
        </p:txBody>
      </p:sp>
    </p:spTree>
    <p:extLst>
      <p:ext uri="{BB962C8B-B14F-4D97-AF65-F5344CB8AC3E}">
        <p14:creationId xmlns:p14="http://schemas.microsoft.com/office/powerpoint/2010/main" val="459449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C386EF-D123-15A4-C0E3-7FA97AA9CF66}"/>
              </a:ext>
            </a:extLst>
          </p:cNvPr>
          <p:cNvSpPr txBox="1"/>
          <p:nvPr/>
        </p:nvSpPr>
        <p:spPr>
          <a:xfrm>
            <a:off x="715518" y="788670"/>
            <a:ext cx="4730451" cy="5470204"/>
          </a:xfrm>
          <a:prstGeom prst="rect">
            <a:avLst/>
          </a:prstGeom>
        </p:spPr>
        <p:txBody>
          <a:bodyPr vert="horz" lIns="91440" tIns="45720" rIns="91440" bIns="45720" rtlCol="0">
            <a:normAutofit/>
          </a:bodyPr>
          <a:lstStyle/>
          <a:p>
            <a:pPr>
              <a:lnSpc>
                <a:spcPct val="90000"/>
              </a:lnSpc>
              <a:spcAft>
                <a:spcPts val="600"/>
              </a:spcAft>
              <a:buClr>
                <a:schemeClr val="accent1">
                  <a:lumMod val="75000"/>
                </a:schemeClr>
              </a:buClr>
              <a:buSzPct val="85000"/>
            </a:pPr>
            <a:r>
              <a:rPr lang="en-US" sz="2400" b="1" dirty="0">
                <a:latin typeface="Calibri" panose="020F0502020204030204" pitchFamily="34" charset="0"/>
                <a:cs typeface="Calibri" panose="020F0502020204030204" pitchFamily="34" charset="0"/>
              </a:rPr>
              <a:t>How the authors use the method, model, or algorithm to solve the problem?  </a:t>
            </a:r>
          </a:p>
          <a:p>
            <a:pPr>
              <a:lnSpc>
                <a:spcPct val="90000"/>
              </a:lnSpc>
              <a:spcAft>
                <a:spcPts val="600"/>
              </a:spcAft>
              <a:buClr>
                <a:schemeClr val="accent1">
                  <a:lumMod val="75000"/>
                </a:schemeClr>
              </a:buClr>
              <a:buSzPct val="85000"/>
            </a:pPr>
            <a:endParaRPr lang="en-US" sz="1600" dirty="0">
              <a:latin typeface="Calibri" panose="020F0502020204030204" pitchFamily="34" charset="0"/>
              <a:cs typeface="Calibri" panose="020F0502020204030204" pitchFamily="34" charset="0"/>
            </a:endParaRPr>
          </a:p>
          <a:p>
            <a:pPr marL="285750" indent="-285750">
              <a:lnSpc>
                <a:spcPct val="90000"/>
              </a:lnSpc>
              <a:spcAft>
                <a:spcPts val="600"/>
              </a:spcAft>
              <a:buClr>
                <a:schemeClr val="accent1">
                  <a:lumMod val="75000"/>
                </a:schemeClr>
              </a:buClr>
              <a:buSzPct val="85000"/>
              <a:buFont typeface="Arial" panose="020B0604020202020204" pitchFamily="34" charset="0"/>
              <a:buChar char="•"/>
            </a:pPr>
            <a:r>
              <a:rPr lang="en-US" b="0" i="0" dirty="0">
                <a:effectLst/>
                <a:latin typeface="Calibri" panose="020F0502020204030204" pitchFamily="34" charset="0"/>
                <a:cs typeface="Calibri" panose="020F0502020204030204" pitchFamily="34" charset="0"/>
              </a:rPr>
              <a:t>The authors employ Johansen's cointegration tests to establish long-term relationships among variables.</a:t>
            </a:r>
          </a:p>
          <a:p>
            <a:pPr marL="285750" indent="-285750">
              <a:lnSpc>
                <a:spcPct val="90000"/>
              </a:lnSpc>
              <a:spcAft>
                <a:spcPts val="600"/>
              </a:spcAft>
              <a:buClr>
                <a:schemeClr val="accent1">
                  <a:lumMod val="75000"/>
                </a:schemeClr>
              </a:buClr>
              <a:buSzPct val="85000"/>
              <a:buFont typeface="Arial" panose="020B0604020202020204" pitchFamily="34" charset="0"/>
              <a:buChar char="•"/>
            </a:pPr>
            <a:endParaRPr lang="en-US" b="0" i="0" dirty="0">
              <a:effectLst/>
              <a:latin typeface="Calibri" panose="020F0502020204030204" pitchFamily="34" charset="0"/>
              <a:cs typeface="Calibri" panose="020F0502020204030204" pitchFamily="34" charset="0"/>
            </a:endParaRPr>
          </a:p>
          <a:p>
            <a:pPr marL="285750" indent="-285750">
              <a:lnSpc>
                <a:spcPct val="90000"/>
              </a:lnSpc>
              <a:spcAft>
                <a:spcPts val="600"/>
              </a:spcAft>
              <a:buClr>
                <a:schemeClr val="accent1">
                  <a:lumMod val="75000"/>
                </a:schemeClr>
              </a:buClr>
              <a:buSzPct val="85000"/>
              <a:buFont typeface="Arial" panose="020B0604020202020204" pitchFamily="34" charset="0"/>
              <a:buChar char="•"/>
            </a:pPr>
            <a:r>
              <a:rPr lang="en-US" b="0" i="0" dirty="0">
                <a:effectLst/>
                <a:latin typeface="Calibri" panose="020F0502020204030204" pitchFamily="34" charset="0"/>
                <a:cs typeface="Calibri" panose="020F0502020204030204" pitchFamily="34" charset="0"/>
              </a:rPr>
              <a:t>They utilize VAR and VECM models to capture short-term dynamics and long-term equilibrium relationships. </a:t>
            </a:r>
          </a:p>
          <a:p>
            <a:pPr>
              <a:lnSpc>
                <a:spcPct val="90000"/>
              </a:lnSpc>
              <a:spcAft>
                <a:spcPts val="600"/>
              </a:spcAft>
              <a:buClr>
                <a:schemeClr val="accent1">
                  <a:lumMod val="75000"/>
                </a:schemeClr>
              </a:buClr>
              <a:buSzPct val="85000"/>
            </a:pPr>
            <a:endParaRPr lang="en-US" dirty="0">
              <a:latin typeface="Calibri" panose="020F0502020204030204" pitchFamily="34" charset="0"/>
              <a:cs typeface="Calibri" panose="020F0502020204030204" pitchFamily="34" charset="0"/>
            </a:endParaRPr>
          </a:p>
          <a:p>
            <a:pPr marL="285750" indent="-285750">
              <a:lnSpc>
                <a:spcPct val="90000"/>
              </a:lnSpc>
              <a:spcAft>
                <a:spcPts val="600"/>
              </a:spcAft>
              <a:buClr>
                <a:schemeClr val="accent1">
                  <a:lumMod val="75000"/>
                </a:schemeClr>
              </a:buClr>
              <a:buSzPct val="85000"/>
              <a:buFont typeface="Arial" panose="020B0604020202020204" pitchFamily="34" charset="0"/>
              <a:buChar char="•"/>
            </a:pPr>
            <a:r>
              <a:rPr lang="en-US" b="0" i="0" dirty="0">
                <a:effectLst/>
                <a:latin typeface="Calibri" panose="020F0502020204030204" pitchFamily="34" charset="0"/>
                <a:cs typeface="Calibri" panose="020F0502020204030204" pitchFamily="34" charset="0"/>
              </a:rPr>
              <a:t>Granger causality tests are conducted to determine the direction of influence among the variables.</a:t>
            </a:r>
            <a:endParaRPr lang="en-US" dirty="0">
              <a:latin typeface="Calibri" panose="020F0502020204030204" pitchFamily="34" charset="0"/>
              <a:cs typeface="Calibri" panose="020F0502020204030204" pitchFamily="34" charset="0"/>
            </a:endParaRPr>
          </a:p>
        </p:txBody>
      </p:sp>
      <p:pic>
        <p:nvPicPr>
          <p:cNvPr id="5" name="Picture 4" descr="Question mark on green pastel background">
            <a:extLst>
              <a:ext uri="{FF2B5EF4-FFF2-40B4-BE49-F238E27FC236}">
                <a16:creationId xmlns:a16="http://schemas.microsoft.com/office/drawing/2014/main" id="{C38960B8-D1D4-12CD-E4D1-E4ADC39E71D3}"/>
              </a:ext>
            </a:extLst>
          </p:cNvPr>
          <p:cNvPicPr>
            <a:picLocks noChangeAspect="1"/>
          </p:cNvPicPr>
          <p:nvPr/>
        </p:nvPicPr>
        <p:blipFill rotWithShape="1">
          <a:blip r:embed="rId2"/>
          <a:srcRect l="31333"/>
          <a:stretch/>
        </p:blipFill>
        <p:spPr>
          <a:xfrm>
            <a:off x="5913124" y="10"/>
            <a:ext cx="6278877" cy="6857990"/>
          </a:xfrm>
          <a:custGeom>
            <a:avLst/>
            <a:gdLst/>
            <a:ahLst/>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p:spPr>
      </p:pic>
      <p:sp>
        <p:nvSpPr>
          <p:cNvPr id="2" name="Slide Number Placeholder 1">
            <a:extLst>
              <a:ext uri="{FF2B5EF4-FFF2-40B4-BE49-F238E27FC236}">
                <a16:creationId xmlns:a16="http://schemas.microsoft.com/office/drawing/2014/main" id="{8F1CCE3A-69EA-FE81-F4EA-4F089F36ACC2}"/>
              </a:ext>
            </a:extLst>
          </p:cNvPr>
          <p:cNvSpPr>
            <a:spLocks noGrp="1"/>
          </p:cNvSpPr>
          <p:nvPr>
            <p:ph type="sldNum" sz="quarter" idx="12"/>
          </p:nvPr>
        </p:nvSpPr>
        <p:spPr/>
        <p:txBody>
          <a:bodyPr/>
          <a:lstStyle/>
          <a:p>
            <a:fld id="{5A33CB2A-1702-4C1D-9CC4-8D472D39F19E}" type="slidenum">
              <a:rPr lang="en-US" smtClean="0"/>
              <a:t>18</a:t>
            </a:fld>
            <a:endParaRPr lang="en-US"/>
          </a:p>
        </p:txBody>
      </p:sp>
    </p:spTree>
    <p:extLst>
      <p:ext uri="{BB962C8B-B14F-4D97-AF65-F5344CB8AC3E}">
        <p14:creationId xmlns:p14="http://schemas.microsoft.com/office/powerpoint/2010/main" val="796482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7E0FF4B0-F4DF-C984-795C-4F842E680178}"/>
              </a:ext>
            </a:extLst>
          </p:cNvPr>
          <p:cNvPicPr>
            <a:picLocks noChangeAspect="1"/>
          </p:cNvPicPr>
          <p:nvPr/>
        </p:nvPicPr>
        <p:blipFill rotWithShape="1">
          <a:blip r:embed="rId2"/>
          <a:srcRect l="45780" r="2" b="2"/>
          <a:stretch/>
        </p:blipFill>
        <p:spPr>
          <a:xfrm>
            <a:off x="1" y="2"/>
            <a:ext cx="6095695" cy="6857997"/>
          </a:xfrm>
          <a:custGeom>
            <a:avLst/>
            <a:gdLst/>
            <a:ahLst/>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p:spPr>
      </p:pic>
      <p:sp>
        <p:nvSpPr>
          <p:cNvPr id="3" name="TextBox 2">
            <a:extLst>
              <a:ext uri="{FF2B5EF4-FFF2-40B4-BE49-F238E27FC236}">
                <a16:creationId xmlns:a16="http://schemas.microsoft.com/office/drawing/2014/main" id="{5F03315D-1246-2156-A1E8-945D15EAEC4A}"/>
              </a:ext>
            </a:extLst>
          </p:cNvPr>
          <p:cNvSpPr txBox="1"/>
          <p:nvPr/>
        </p:nvSpPr>
        <p:spPr>
          <a:xfrm>
            <a:off x="6354576" y="571500"/>
            <a:ext cx="5304023" cy="6526530"/>
          </a:xfrm>
          <a:prstGeom prst="rect">
            <a:avLst/>
          </a:prstGeom>
        </p:spPr>
        <p:txBody>
          <a:bodyPr vert="horz" lIns="91440" tIns="45720" rIns="91440" bIns="45720" rtlCol="0">
            <a:normAutofit/>
          </a:bodyPr>
          <a:lstStyle/>
          <a:p>
            <a:pPr>
              <a:lnSpc>
                <a:spcPct val="90000"/>
              </a:lnSpc>
              <a:spcAft>
                <a:spcPts val="600"/>
              </a:spcAft>
              <a:buClr>
                <a:schemeClr val="accent1">
                  <a:lumMod val="75000"/>
                </a:schemeClr>
              </a:buClr>
              <a:buSzPct val="85000"/>
            </a:pPr>
            <a:r>
              <a:rPr lang="en-US" b="1" dirty="0">
                <a:latin typeface="Calibri" panose="020F0502020204030204" pitchFamily="34" charset="0"/>
                <a:cs typeface="Calibri" panose="020F0502020204030204" pitchFamily="34" charset="0"/>
              </a:rPr>
              <a:t>Relation to your project. How do you want to use it?</a:t>
            </a:r>
          </a:p>
          <a:p>
            <a:pPr>
              <a:lnSpc>
                <a:spcPct val="90000"/>
              </a:lnSpc>
              <a:spcAft>
                <a:spcPts val="600"/>
              </a:spcAft>
              <a:buClr>
                <a:schemeClr val="accent1">
                  <a:lumMod val="75000"/>
                </a:schemeClr>
              </a:buClr>
              <a:buSzPct val="85000"/>
            </a:pPr>
            <a:endParaRPr lang="en-US" b="1" dirty="0">
              <a:latin typeface="Calibri" panose="020F0502020204030204" pitchFamily="34" charset="0"/>
              <a:cs typeface="Calibri" panose="020F0502020204030204" pitchFamily="34" charset="0"/>
            </a:endParaRPr>
          </a:p>
          <a:p>
            <a:pPr>
              <a:lnSpc>
                <a:spcPct val="90000"/>
              </a:lnSpc>
              <a:spcAft>
                <a:spcPts val="600"/>
              </a:spcAft>
              <a:buClr>
                <a:schemeClr val="accent1">
                  <a:lumMod val="75000"/>
                </a:schemeClr>
              </a:buClr>
              <a:buSzPct val="85000"/>
            </a:pPr>
            <a:r>
              <a:rPr lang="en-US" b="1" dirty="0">
                <a:latin typeface="Calibri" panose="020F0502020204030204" pitchFamily="34" charset="0"/>
                <a:cs typeface="Calibri" panose="020F0502020204030204" pitchFamily="34" charset="0"/>
              </a:rPr>
              <a:t>Time Series Analysis and Forecasting (VAR and VECM)*: </a:t>
            </a:r>
          </a:p>
          <a:p>
            <a:pPr>
              <a:lnSpc>
                <a:spcPct val="90000"/>
              </a:lnSpc>
              <a:spcAft>
                <a:spcPts val="600"/>
              </a:spcAft>
              <a:buClr>
                <a:schemeClr val="accent1">
                  <a:lumMod val="75000"/>
                </a:schemeClr>
              </a:buClr>
              <a:buSzPct val="85000"/>
            </a:pPr>
            <a:r>
              <a:rPr lang="en-US" dirty="0">
                <a:latin typeface="Calibri" panose="020F0502020204030204" pitchFamily="34" charset="0"/>
                <a:cs typeface="Calibri" panose="020F0502020204030204" pitchFamily="34" charset="0"/>
              </a:rPr>
              <a:t>'Begin Date' and 'End Date' defining the time period. </a:t>
            </a:r>
          </a:p>
          <a:p>
            <a:pPr marL="285750" indent="-285750">
              <a:lnSpc>
                <a:spcPct val="90000"/>
              </a:lnSpc>
              <a:spcAft>
                <a:spcPts val="600"/>
              </a:spcAft>
              <a:buClr>
                <a:schemeClr val="accent1">
                  <a:lumMod val="75000"/>
                </a:schemeClr>
              </a:buClr>
              <a:buSzPct val="85000"/>
              <a:buFont typeface="Wingdings" panose="05000000000000000000" pitchFamily="2" charset="2"/>
              <a:buChar char="ü"/>
            </a:pPr>
            <a:r>
              <a:rPr lang="en-US" dirty="0">
                <a:latin typeface="Calibri" panose="020F0502020204030204" pitchFamily="34" charset="0"/>
                <a:cs typeface="Calibri" panose="020F0502020204030204" pitchFamily="34" charset="0"/>
              </a:rPr>
              <a:t>'Headcount' field can serve as data points to analyze historical patterns and forecast future demand for each facility.</a:t>
            </a:r>
          </a:p>
          <a:p>
            <a:pPr>
              <a:lnSpc>
                <a:spcPct val="90000"/>
              </a:lnSpc>
              <a:spcAft>
                <a:spcPts val="600"/>
              </a:spcAft>
              <a:buClr>
                <a:schemeClr val="accent1">
                  <a:lumMod val="75000"/>
                </a:schemeClr>
              </a:buClr>
              <a:buSzPct val="85000"/>
            </a:pPr>
            <a:r>
              <a:rPr lang="en-US" dirty="0">
                <a:latin typeface="Calibri" panose="020F0502020204030204" pitchFamily="34" charset="0"/>
                <a:cs typeface="Calibri" panose="020F0502020204030204" pitchFamily="34" charset="0"/>
              </a:rPr>
              <a:t> </a:t>
            </a:r>
          </a:p>
          <a:p>
            <a:pPr>
              <a:lnSpc>
                <a:spcPct val="90000"/>
              </a:lnSpc>
              <a:spcAft>
                <a:spcPts val="600"/>
              </a:spcAft>
              <a:buClr>
                <a:schemeClr val="accent1">
                  <a:lumMod val="75000"/>
                </a:schemeClr>
              </a:buClr>
              <a:buSzPct val="85000"/>
            </a:pPr>
            <a:endParaRPr lang="en-US" dirty="0">
              <a:latin typeface="Calibri" panose="020F0502020204030204" pitchFamily="34" charset="0"/>
              <a:cs typeface="Calibri" panose="020F0502020204030204" pitchFamily="34" charset="0"/>
            </a:endParaRPr>
          </a:p>
          <a:p>
            <a:pPr>
              <a:lnSpc>
                <a:spcPct val="90000"/>
              </a:lnSpc>
              <a:spcAft>
                <a:spcPts val="600"/>
              </a:spcAft>
              <a:buClr>
                <a:schemeClr val="accent1">
                  <a:lumMod val="75000"/>
                </a:schemeClr>
              </a:buClr>
              <a:buSzPct val="85000"/>
            </a:pPr>
            <a:r>
              <a:rPr lang="en-US" b="1" dirty="0">
                <a:latin typeface="Calibri" panose="020F0502020204030204" pitchFamily="34" charset="0"/>
                <a:cs typeface="Calibri" panose="020F0502020204030204" pitchFamily="34" charset="0"/>
              </a:rPr>
              <a:t>Understanding Relationships Between Variables (Granger Causality test)*: </a:t>
            </a:r>
          </a:p>
          <a:p>
            <a:pPr marL="285750" indent="-285750">
              <a:lnSpc>
                <a:spcPct val="90000"/>
              </a:lnSpc>
              <a:spcAft>
                <a:spcPts val="600"/>
              </a:spcAft>
              <a:buClr>
                <a:schemeClr val="accent1">
                  <a:lumMod val="75000"/>
                </a:schemeClr>
              </a:buClr>
              <a:buSzPct val="85000"/>
              <a:buFont typeface="Wingdings" panose="05000000000000000000" pitchFamily="2" charset="2"/>
              <a:buChar char="ü"/>
            </a:pPr>
            <a:r>
              <a:rPr lang="en-US" dirty="0">
                <a:latin typeface="Calibri" panose="020F0502020204030204" pitchFamily="34" charset="0"/>
                <a:cs typeface="Calibri" panose="020F0502020204030204" pitchFamily="34" charset="0"/>
              </a:rPr>
              <a:t>Granger causality tests can help uncover relationships between variables. </a:t>
            </a:r>
          </a:p>
          <a:p>
            <a:pPr marL="285750" indent="-285750">
              <a:lnSpc>
                <a:spcPct val="90000"/>
              </a:lnSpc>
              <a:spcAft>
                <a:spcPts val="600"/>
              </a:spcAft>
              <a:buClr>
                <a:schemeClr val="accent1">
                  <a:lumMod val="75000"/>
                </a:schemeClr>
              </a:buClr>
              <a:buSzPct val="85000"/>
              <a:buFont typeface="Wingdings" panose="05000000000000000000" pitchFamily="2" charset="2"/>
              <a:buChar char="ü"/>
            </a:pPr>
            <a:r>
              <a:rPr lang="en-US" dirty="0">
                <a:latin typeface="Calibri" panose="020F0502020204030204" pitchFamily="34" charset="0"/>
                <a:cs typeface="Calibri" panose="020F0502020204030204" pitchFamily="34" charset="0"/>
              </a:rPr>
              <a:t>For instance, we can use this test to determine whether a facility's 'Facility Status' or 'Reservation Type' can predict its headcount.</a:t>
            </a:r>
          </a:p>
        </p:txBody>
      </p:sp>
      <p:sp>
        <p:nvSpPr>
          <p:cNvPr id="2" name="Slide Number Placeholder 1">
            <a:extLst>
              <a:ext uri="{FF2B5EF4-FFF2-40B4-BE49-F238E27FC236}">
                <a16:creationId xmlns:a16="http://schemas.microsoft.com/office/drawing/2014/main" id="{347E5435-EBB5-447E-AE6F-B6F784E68E16}"/>
              </a:ext>
            </a:extLst>
          </p:cNvPr>
          <p:cNvSpPr>
            <a:spLocks noGrp="1"/>
          </p:cNvSpPr>
          <p:nvPr>
            <p:ph type="sldNum" sz="quarter" idx="12"/>
          </p:nvPr>
        </p:nvSpPr>
        <p:spPr/>
        <p:txBody>
          <a:bodyPr/>
          <a:lstStyle/>
          <a:p>
            <a:fld id="{5A33CB2A-1702-4C1D-9CC4-8D472D39F19E}" type="slidenum">
              <a:rPr lang="en-US" smtClean="0"/>
              <a:t>19</a:t>
            </a:fld>
            <a:endParaRPr lang="en-US"/>
          </a:p>
        </p:txBody>
      </p:sp>
    </p:spTree>
    <p:extLst>
      <p:ext uri="{BB962C8B-B14F-4D97-AF65-F5344CB8AC3E}">
        <p14:creationId xmlns:p14="http://schemas.microsoft.com/office/powerpoint/2010/main" val="2731918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D3E6F36-864B-102D-9A32-F73A171B75EC}"/>
              </a:ext>
            </a:extLst>
          </p:cNvPr>
          <p:cNvSpPr>
            <a:spLocks noGrp="1"/>
          </p:cNvSpPr>
          <p:nvPr>
            <p:ph type="title"/>
          </p:nvPr>
        </p:nvSpPr>
        <p:spPr>
          <a:xfrm>
            <a:off x="621792" y="1161288"/>
            <a:ext cx="3602736" cy="1603427"/>
          </a:xfrm>
        </p:spPr>
        <p:txBody>
          <a:bodyPr>
            <a:normAutofit fontScale="90000"/>
          </a:bodyPr>
          <a:lstStyle/>
          <a:p>
            <a:r>
              <a:rPr lang="en-IN" sz="4000" dirty="0">
                <a:latin typeface="Times New Roman" panose="02020603050405020304" pitchFamily="18" charset="0"/>
                <a:cs typeface="Times New Roman" panose="02020603050405020304" pitchFamily="18" charset="0"/>
              </a:rPr>
              <a:t>Dataset Description</a:t>
            </a:r>
            <a:br>
              <a:rPr lang="en-IN" sz="4000" dirty="0">
                <a:latin typeface="Times New Roman" panose="02020603050405020304" pitchFamily="18" charset="0"/>
                <a:cs typeface="Times New Roman" panose="02020603050405020304" pitchFamily="18" charset="0"/>
              </a:rPr>
            </a:br>
            <a:br>
              <a:rPr lang="en-IN" sz="4000"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0932EDD1-00F7-035C-CC5A-7C5F9F1BB2F9}"/>
              </a:ext>
            </a:extLst>
          </p:cNvPr>
          <p:cNvGraphicFramePr>
            <a:graphicFrameLocks noGrp="1"/>
          </p:cNvGraphicFramePr>
          <p:nvPr>
            <p:ph idx="1"/>
            <p:extLst>
              <p:ext uri="{D42A27DB-BD31-4B8C-83A1-F6EECF244321}">
                <p14:modId xmlns:p14="http://schemas.microsoft.com/office/powerpoint/2010/main" val="3141157959"/>
              </p:ext>
            </p:extLst>
          </p:nvPr>
        </p:nvGraphicFramePr>
        <p:xfrm>
          <a:off x="5303519" y="423081"/>
          <a:ext cx="6501793" cy="57674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B6706A53-C1B6-B33D-02AA-F28D56658788}"/>
              </a:ext>
            </a:extLst>
          </p:cNvPr>
          <p:cNvSpPr txBox="1"/>
          <p:nvPr/>
        </p:nvSpPr>
        <p:spPr>
          <a:xfrm>
            <a:off x="386689" y="2410508"/>
            <a:ext cx="4432200" cy="3210339"/>
          </a:xfrm>
          <a:prstGeom prst="rect">
            <a:avLst/>
          </a:prstGeom>
        </p:spPr>
        <p:txBody>
          <a:bodyPr vert="horz" lIns="91440" tIns="45720" rIns="91440" bIns="45720" rtlCol="0">
            <a:noAutofit/>
          </a:bodyPr>
          <a:lstStyle/>
          <a:p>
            <a:pPr marL="400050" indent="-342900">
              <a:lnSpc>
                <a:spcPct val="90000"/>
              </a:lnSpc>
              <a:spcAft>
                <a:spcPts val="600"/>
              </a:spcAf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Data set consists of a total of 69 files</a:t>
            </a:r>
          </a:p>
          <a:p>
            <a:pPr marL="857250" lvl="1" indent="-342900">
              <a:lnSpc>
                <a:spcPct val="90000"/>
              </a:lnSpc>
              <a:spcAft>
                <a:spcPts val="600"/>
              </a:spcAf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PDF: 59 Files consisting of yearly based facility calendar</a:t>
            </a:r>
          </a:p>
          <a:p>
            <a:pPr marL="857250" lvl="1" indent="-342900">
              <a:lnSpc>
                <a:spcPct val="90000"/>
              </a:lnSpc>
              <a:spcAft>
                <a:spcPts val="600"/>
              </a:spcAf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XLS worksheet-10 Files consisting of yearly data of all locations</a:t>
            </a:r>
          </a:p>
          <a:p>
            <a:pPr marL="114300" indent="-342900">
              <a:lnSpc>
                <a:spcPct val="90000"/>
              </a:lnSpc>
              <a:spcAft>
                <a:spcPts val="600"/>
              </a:spcAft>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F73A1A3-E65D-D3E8-3B36-87D4221026E7}"/>
              </a:ext>
            </a:extLst>
          </p:cNvPr>
          <p:cNvSpPr>
            <a:spLocks noGrp="1"/>
          </p:cNvSpPr>
          <p:nvPr>
            <p:ph type="sldNum" sz="quarter" idx="12"/>
          </p:nvPr>
        </p:nvSpPr>
        <p:spPr/>
        <p:txBody>
          <a:bodyPr/>
          <a:lstStyle/>
          <a:p>
            <a:fld id="{8EF147F3-F4BF-2C46-AC54-645A1178D8F6}" type="slidenum">
              <a:rPr lang="en-US" smtClean="0"/>
              <a:pPr/>
              <a:t>2</a:t>
            </a:fld>
            <a:endParaRPr lang="en-US"/>
          </a:p>
        </p:txBody>
      </p:sp>
    </p:spTree>
    <p:extLst>
      <p:ext uri="{BB962C8B-B14F-4D97-AF65-F5344CB8AC3E}">
        <p14:creationId xmlns:p14="http://schemas.microsoft.com/office/powerpoint/2010/main" val="4008304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88AA71-073C-5F44-20D4-78047CC40FDB}"/>
              </a:ext>
            </a:extLst>
          </p:cNvPr>
          <p:cNvSpPr>
            <a:spLocks noGrp="1"/>
          </p:cNvSpPr>
          <p:nvPr>
            <p:ph type="title"/>
          </p:nvPr>
        </p:nvSpPr>
        <p:spPr>
          <a:xfrm>
            <a:off x="1939644" y="360817"/>
            <a:ext cx="9256181" cy="582168"/>
          </a:xfrm>
        </p:spPr>
        <p:txBody>
          <a:bodyPr>
            <a:normAutofit fontScale="90000"/>
          </a:bodyPr>
          <a:lstStyle/>
          <a:p>
            <a:pPr algn="ctr"/>
            <a:r>
              <a:rPr lang="en-US" dirty="0"/>
              <a:t>dashboard</a:t>
            </a:r>
          </a:p>
        </p:txBody>
      </p:sp>
      <p:sp>
        <p:nvSpPr>
          <p:cNvPr id="3" name="Slide Number Placeholder 2">
            <a:extLst>
              <a:ext uri="{FF2B5EF4-FFF2-40B4-BE49-F238E27FC236}">
                <a16:creationId xmlns:a16="http://schemas.microsoft.com/office/drawing/2014/main" id="{17DEA624-203E-B595-733F-11F4914A6FD4}"/>
              </a:ext>
            </a:extLst>
          </p:cNvPr>
          <p:cNvSpPr>
            <a:spLocks noGrp="1"/>
          </p:cNvSpPr>
          <p:nvPr>
            <p:ph type="sldNum" sz="quarter" idx="12"/>
          </p:nvPr>
        </p:nvSpPr>
        <p:spPr/>
        <p:txBody>
          <a:bodyPr/>
          <a:lstStyle/>
          <a:p>
            <a:fld id="{8EF147F3-F4BF-2C46-AC54-645A1178D8F6}" type="slidenum">
              <a:rPr lang="en-US" smtClean="0"/>
              <a:pPr/>
              <a:t>20</a:t>
            </a:fld>
            <a:endParaRPr lang="en-US"/>
          </a:p>
        </p:txBody>
      </p:sp>
      <p:pic>
        <p:nvPicPr>
          <p:cNvPr id="6" name="Picture 5">
            <a:extLst>
              <a:ext uri="{FF2B5EF4-FFF2-40B4-BE49-F238E27FC236}">
                <a16:creationId xmlns:a16="http://schemas.microsoft.com/office/drawing/2014/main" id="{8A0E265B-8025-261E-D277-E6FC17EA1B72}"/>
              </a:ext>
            </a:extLst>
          </p:cNvPr>
          <p:cNvPicPr>
            <a:picLocks noChangeAspect="1"/>
          </p:cNvPicPr>
          <p:nvPr/>
        </p:nvPicPr>
        <p:blipFill rotWithShape="1">
          <a:blip r:embed="rId3"/>
          <a:srcRect l="10500" t="24666" r="25375" b="12667"/>
          <a:stretch/>
        </p:blipFill>
        <p:spPr>
          <a:xfrm>
            <a:off x="733253" y="942985"/>
            <a:ext cx="10027157" cy="5163312"/>
          </a:xfrm>
          <a:prstGeom prst="rect">
            <a:avLst/>
          </a:prstGeom>
        </p:spPr>
      </p:pic>
    </p:spTree>
    <p:extLst>
      <p:ext uri="{BB962C8B-B14F-4D97-AF65-F5344CB8AC3E}">
        <p14:creationId xmlns:p14="http://schemas.microsoft.com/office/powerpoint/2010/main" val="657099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46" name="Oval 45">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7" name="Oval 46">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9" name="Rectangle 48">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C3F22A3-F01C-45C5-FB4A-C5F78DE8F924}"/>
              </a:ext>
            </a:extLst>
          </p:cNvPr>
          <p:cNvSpPr txBox="1"/>
          <p:nvPr/>
        </p:nvSpPr>
        <p:spPr>
          <a:xfrm>
            <a:off x="8039898" y="1462489"/>
            <a:ext cx="3071740" cy="3357976"/>
          </a:xfrm>
          <a:prstGeom prst="rect">
            <a:avLst/>
          </a:prstGeom>
        </p:spPr>
        <p:txBody>
          <a:bodyPr vert="horz" lIns="91440" tIns="45720" rIns="91440" bIns="45720" rtlCol="0" anchor="ctr">
            <a:normAutofit/>
          </a:bodyPr>
          <a:lstStyle/>
          <a:p>
            <a:pPr algn="ctr">
              <a:lnSpc>
                <a:spcPct val="80000"/>
              </a:lnSpc>
              <a:spcBef>
                <a:spcPct val="0"/>
              </a:spcBef>
              <a:spcAft>
                <a:spcPts val="600"/>
              </a:spcAft>
            </a:pPr>
            <a:r>
              <a:rPr lang="en-US" sz="6000" cap="all" dirty="0">
                <a:blipFill dpi="0" rotWithShape="1">
                  <a:blip r:embed="rId5"/>
                  <a:srcRect/>
                  <a:tile tx="6350" ty="-127000" sx="65000" sy="64000" flip="none" algn="tl"/>
                </a:blipFill>
                <a:latin typeface="+mj-lt"/>
                <a:ea typeface="+mj-ea"/>
                <a:cs typeface="+mj-cs"/>
              </a:rPr>
              <a:t>Common facilities</a:t>
            </a:r>
          </a:p>
        </p:txBody>
      </p:sp>
      <p:sp>
        <p:nvSpPr>
          <p:cNvPr id="55" name="Rectangle 54">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58" name="Oval 57">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59" name="Oval 58">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6" name="Picture 5" descr="A screenshot of a computer&#10;&#10;Description automatically generated">
            <a:extLst>
              <a:ext uri="{FF2B5EF4-FFF2-40B4-BE49-F238E27FC236}">
                <a16:creationId xmlns:a16="http://schemas.microsoft.com/office/drawing/2014/main" id="{B8DCE541-9871-5FB3-AF50-21E87F80762B}"/>
              </a:ext>
            </a:extLst>
          </p:cNvPr>
          <p:cNvPicPr>
            <a:picLocks noChangeAspect="1"/>
          </p:cNvPicPr>
          <p:nvPr/>
        </p:nvPicPr>
        <p:blipFill rotWithShape="1">
          <a:blip r:embed="rId7"/>
          <a:srcRect l="2061" t="32167" r="19227" b="18834"/>
          <a:stretch/>
        </p:blipFill>
        <p:spPr>
          <a:xfrm>
            <a:off x="920834" y="2233591"/>
            <a:ext cx="6631744" cy="2322182"/>
          </a:xfrm>
          <a:prstGeom prst="rect">
            <a:avLst/>
          </a:prstGeom>
        </p:spPr>
      </p:pic>
      <p:sp>
        <p:nvSpPr>
          <p:cNvPr id="2" name="Slide Number Placeholder 1">
            <a:extLst>
              <a:ext uri="{FF2B5EF4-FFF2-40B4-BE49-F238E27FC236}">
                <a16:creationId xmlns:a16="http://schemas.microsoft.com/office/drawing/2014/main" id="{5E8460E6-E9FD-0CE5-66B8-07E26C64D610}"/>
              </a:ext>
            </a:extLst>
          </p:cNvPr>
          <p:cNvSpPr>
            <a:spLocks noGrp="1"/>
          </p:cNvSpPr>
          <p:nvPr>
            <p:ph type="sldNum" sz="quarter" idx="12"/>
          </p:nvPr>
        </p:nvSpPr>
        <p:spPr>
          <a:xfrm>
            <a:off x="9592056" y="5477256"/>
            <a:ext cx="1193868" cy="640080"/>
          </a:xfrm>
        </p:spPr>
        <p:txBody>
          <a:bodyPr vert="horz" lIns="91440" tIns="45720" rIns="91440" bIns="45720" rtlCol="0" anchor="ctr">
            <a:normAutofit/>
          </a:bodyPr>
          <a:lstStyle/>
          <a:p>
            <a:pPr>
              <a:spcAft>
                <a:spcPts val="600"/>
              </a:spcAft>
            </a:pPr>
            <a:fld id="{8EF147F3-F4BF-2C46-AC54-645A1178D8F6}" type="slidenum">
              <a:rPr lang="en-US" sz="2800" smtClean="0"/>
              <a:pPr>
                <a:spcAft>
                  <a:spcPts val="600"/>
                </a:spcAft>
              </a:pPr>
              <a:t>21</a:t>
            </a:fld>
            <a:endParaRPr lang="en-US" sz="2800"/>
          </a:p>
        </p:txBody>
      </p:sp>
    </p:spTree>
    <p:extLst>
      <p:ext uri="{BB962C8B-B14F-4D97-AF65-F5344CB8AC3E}">
        <p14:creationId xmlns:p14="http://schemas.microsoft.com/office/powerpoint/2010/main" val="1845075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EBFA723-5A7B-472D-ABD7-1526B8D3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33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6B27065-399A-4CF7-BF70-CF79B9848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33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CF22986C-DDF7-4109-9D6A-006800D6B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6" y="52996"/>
            <a:ext cx="6093363" cy="6805005"/>
            <a:chOff x="6095999" y="52996"/>
            <a:chExt cx="6093363" cy="6805005"/>
          </a:xfrm>
          <a:solidFill>
            <a:schemeClr val="accent5">
              <a:alpha val="10000"/>
            </a:schemeClr>
          </a:solidFill>
        </p:grpSpPr>
        <p:sp>
          <p:nvSpPr>
            <p:cNvPr id="27" name="Freeform: Shape 26">
              <a:extLst>
                <a:ext uri="{FF2B5EF4-FFF2-40B4-BE49-F238E27FC236}">
                  <a16:creationId xmlns:a16="http://schemas.microsoft.com/office/drawing/2014/main" id="{4C025298-F835-4B83-A3A3-6555157E0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17106C81-A3F0-4DA0-9368-6BBCDB964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4B3B35E8-1AF4-4D76-93A5-B0B088408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A3B35D89-2DBD-623B-34F8-1452B1FF3048}"/>
              </a:ext>
            </a:extLst>
          </p:cNvPr>
          <p:cNvSpPr>
            <a:spLocks noGrp="1"/>
          </p:cNvSpPr>
          <p:nvPr>
            <p:ph type="title"/>
          </p:nvPr>
        </p:nvSpPr>
        <p:spPr>
          <a:xfrm>
            <a:off x="740785" y="2744164"/>
            <a:ext cx="3570142" cy="1814583"/>
          </a:xfrm>
        </p:spPr>
        <p:txBody>
          <a:bodyPr vert="horz" lIns="91440" tIns="45720" rIns="91440" bIns="45720" rtlCol="0" anchor="t">
            <a:normAutofit/>
          </a:bodyPr>
          <a:lstStyle/>
          <a:p>
            <a:pPr algn="ctr"/>
            <a:r>
              <a:rPr lang="en-US" sz="4000" kern="1200" dirty="0">
                <a:solidFill>
                  <a:schemeClr val="tx2"/>
                </a:solidFill>
                <a:latin typeface="Times New Roman" panose="02020603050405020304" pitchFamily="18" charset="0"/>
                <a:cs typeface="Times New Roman" panose="02020603050405020304" pitchFamily="18" charset="0"/>
              </a:rPr>
              <a:t>Challenges encountered with the dataset</a:t>
            </a:r>
          </a:p>
        </p:txBody>
      </p:sp>
      <p:graphicFrame>
        <p:nvGraphicFramePr>
          <p:cNvPr id="17" name="Content Placeholder 2">
            <a:extLst>
              <a:ext uri="{FF2B5EF4-FFF2-40B4-BE49-F238E27FC236}">
                <a16:creationId xmlns:a16="http://schemas.microsoft.com/office/drawing/2014/main" id="{B6AC51BF-19E3-FFCC-E765-9B83E737D452}"/>
              </a:ext>
            </a:extLst>
          </p:cNvPr>
          <p:cNvGraphicFramePr>
            <a:graphicFrameLocks noGrp="1"/>
          </p:cNvGraphicFramePr>
          <p:nvPr>
            <p:ph idx="1"/>
            <p:extLst>
              <p:ext uri="{D42A27DB-BD31-4B8C-83A1-F6EECF244321}">
                <p14:modId xmlns:p14="http://schemas.microsoft.com/office/powerpoint/2010/main" val="4148364459"/>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950E2584-908A-3596-8FB6-9013DB7BE8FF}"/>
              </a:ext>
            </a:extLst>
          </p:cNvPr>
          <p:cNvSpPr>
            <a:spLocks noGrp="1"/>
          </p:cNvSpPr>
          <p:nvPr>
            <p:ph type="sldNum" sz="quarter" idx="12"/>
          </p:nvPr>
        </p:nvSpPr>
        <p:spPr/>
        <p:txBody>
          <a:bodyPr/>
          <a:lstStyle/>
          <a:p>
            <a:fld id="{8EF147F3-F4BF-2C46-AC54-645A1178D8F6}" type="slidenum">
              <a:rPr lang="en-US" smtClean="0"/>
              <a:pPr/>
              <a:t>22</a:t>
            </a:fld>
            <a:endParaRPr lang="en-US"/>
          </a:p>
        </p:txBody>
      </p:sp>
    </p:spTree>
    <p:extLst>
      <p:ext uri="{BB962C8B-B14F-4D97-AF65-F5344CB8AC3E}">
        <p14:creationId xmlns:p14="http://schemas.microsoft.com/office/powerpoint/2010/main" val="1633894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4AD29B6-BF3B-4407-9E75-52DF8E3B2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E1F6A64-B0CF-8B82-E03E-A20791BE2D36}"/>
              </a:ext>
            </a:extLst>
          </p:cNvPr>
          <p:cNvSpPr>
            <a:spLocks noGrp="1"/>
          </p:cNvSpPr>
          <p:nvPr>
            <p:ph type="title"/>
          </p:nvPr>
        </p:nvSpPr>
        <p:spPr>
          <a:xfrm>
            <a:off x="1045029" y="507160"/>
            <a:ext cx="2993571" cy="5438730"/>
          </a:xfrm>
        </p:spPr>
        <p:txBody>
          <a:bodyPr>
            <a:normAutofit/>
          </a:bodyPr>
          <a:lstStyle/>
          <a:p>
            <a:r>
              <a:rPr lang="en-IN" sz="4000" dirty="0">
                <a:latin typeface="Times New Roman" panose="02020603050405020304" pitchFamily="18" charset="0"/>
                <a:cs typeface="Times New Roman" panose="02020603050405020304" pitchFamily="18" charset="0"/>
              </a:rPr>
              <a:t>Tasks Distribution</a:t>
            </a:r>
          </a:p>
        </p:txBody>
      </p:sp>
      <p:sp>
        <p:nvSpPr>
          <p:cNvPr id="14" name="Rectangle 13">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87448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6165144B-3814-9120-439D-D9BDF6DCBEA1}"/>
              </a:ext>
            </a:extLst>
          </p:cNvPr>
          <p:cNvGraphicFramePr>
            <a:graphicFrameLocks noGrp="1"/>
          </p:cNvGraphicFramePr>
          <p:nvPr>
            <p:ph idx="1"/>
          </p:nvPr>
        </p:nvGraphicFramePr>
        <p:xfrm>
          <a:off x="4526280" y="512064"/>
          <a:ext cx="6830568" cy="5440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BE7377BE-1B1A-C7D5-147E-1981EB37DE10}"/>
              </a:ext>
            </a:extLst>
          </p:cNvPr>
          <p:cNvSpPr>
            <a:spLocks noGrp="1"/>
          </p:cNvSpPr>
          <p:nvPr>
            <p:ph type="sldNum" sz="quarter" idx="12"/>
          </p:nvPr>
        </p:nvSpPr>
        <p:spPr/>
        <p:txBody>
          <a:bodyPr/>
          <a:lstStyle/>
          <a:p>
            <a:fld id="{8EF147F3-F4BF-2C46-AC54-645A1178D8F6}" type="slidenum">
              <a:rPr lang="en-US" smtClean="0"/>
              <a:pPr/>
              <a:t>23</a:t>
            </a:fld>
            <a:endParaRPr lang="en-US"/>
          </a:p>
        </p:txBody>
      </p:sp>
    </p:spTree>
    <p:extLst>
      <p:ext uri="{BB962C8B-B14F-4D97-AF65-F5344CB8AC3E}">
        <p14:creationId xmlns:p14="http://schemas.microsoft.com/office/powerpoint/2010/main" val="2298876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C28A69-9B26-45AC-AFF7-719A7A50A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473"/>
          <a:stretch/>
        </p:blipFill>
        <p:spPr bwMode="auto">
          <a:xfrm>
            <a:off x="20" y="-1"/>
            <a:ext cx="6688434" cy="685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11">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83398"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13">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55" y="2285541"/>
            <a:ext cx="457200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p:cNvSpPr txBox="1"/>
          <p:nvPr/>
        </p:nvSpPr>
        <p:spPr>
          <a:xfrm>
            <a:off x="7145654" y="2684095"/>
            <a:ext cx="4646295" cy="3492868"/>
          </a:xfrm>
          <a:prstGeom prst="rect">
            <a:avLst/>
          </a:prstGeom>
        </p:spPr>
        <p:txBody>
          <a:bodyPr vert="horz" lIns="91440" tIns="45720" rIns="91440" bIns="45720" rtlCol="0">
            <a:normAutofit/>
          </a:bodyPr>
          <a:lstStyle/>
          <a:p>
            <a:pPr>
              <a:lnSpc>
                <a:spcPct val="90000"/>
              </a:lnSpc>
              <a:spcAft>
                <a:spcPts val="600"/>
              </a:spcAft>
            </a:pPr>
            <a:r>
              <a:rPr lang="en-US" sz="3000" dirty="0">
                <a:latin typeface="Times New Roman" panose="02020603050405020304" pitchFamily="18" charset="0"/>
                <a:cs typeface="Times New Roman" panose="02020603050405020304" pitchFamily="18" charset="0"/>
              </a:rPr>
              <a:t>Any Questions?</a:t>
            </a:r>
          </a:p>
        </p:txBody>
      </p:sp>
      <p:sp>
        <p:nvSpPr>
          <p:cNvPr id="2" name="Slide Number Placeholder 1">
            <a:extLst>
              <a:ext uri="{FF2B5EF4-FFF2-40B4-BE49-F238E27FC236}">
                <a16:creationId xmlns:a16="http://schemas.microsoft.com/office/drawing/2014/main" id="{5C4EA91D-603A-D363-2F94-0FF6AF69B046}"/>
              </a:ext>
            </a:extLst>
          </p:cNvPr>
          <p:cNvSpPr>
            <a:spLocks noGrp="1"/>
          </p:cNvSpPr>
          <p:nvPr>
            <p:ph type="sldNum" sz="quarter" idx="12"/>
          </p:nvPr>
        </p:nvSpPr>
        <p:spPr/>
        <p:txBody>
          <a:bodyPr/>
          <a:lstStyle/>
          <a:p>
            <a:fld id="{8EF147F3-F4BF-2C46-AC54-645A1178D8F6}"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D0A833-67A5-F5A6-6142-AA62A875C33F}"/>
              </a:ext>
            </a:extLst>
          </p:cNvPr>
          <p:cNvSpPr/>
          <p:nvPr/>
        </p:nvSpPr>
        <p:spPr>
          <a:xfrm>
            <a:off x="1341561" y="2967335"/>
            <a:ext cx="9508886" cy="156966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9600" b="1" dirty="0">
                <a:ln/>
                <a:solidFill>
                  <a:schemeClr val="accent4"/>
                </a:solidFill>
                <a:effectLst>
                  <a:outerShdw blurRad="50800" dist="50800" dir="5400000" algn="ctr" rotWithShape="0">
                    <a:schemeClr val="bg2">
                      <a:lumMod val="75000"/>
                    </a:schemeClr>
                  </a:outerShdw>
                </a:effectLst>
                <a:latin typeface="Rockwell" panose="02060603020205020403" pitchFamily="18" charset="0"/>
              </a:rPr>
              <a:t>THANK  YOU..!!</a:t>
            </a:r>
          </a:p>
        </p:txBody>
      </p:sp>
      <p:pic>
        <p:nvPicPr>
          <p:cNvPr id="1026" name="Picture 2" descr="Free Yellow Smiley Face, Download Free Yellow Smiley Face png images, Free  ClipArts on Clipart Library">
            <a:extLst>
              <a:ext uri="{FF2B5EF4-FFF2-40B4-BE49-F238E27FC236}">
                <a16:creationId xmlns:a16="http://schemas.microsoft.com/office/drawing/2014/main" id="{FB154A04-BCA9-6558-A30A-B1B15BA400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0164" y="4712110"/>
            <a:ext cx="1829414" cy="1829414"/>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3AE3E3D6-2E30-A47C-A716-55B7446AF23E}"/>
              </a:ext>
            </a:extLst>
          </p:cNvPr>
          <p:cNvSpPr>
            <a:spLocks noGrp="1"/>
          </p:cNvSpPr>
          <p:nvPr>
            <p:ph type="sldNum" sz="quarter" idx="12"/>
          </p:nvPr>
        </p:nvSpPr>
        <p:spPr/>
        <p:txBody>
          <a:bodyPr/>
          <a:lstStyle/>
          <a:p>
            <a:fld id="{8EF147F3-F4BF-2C46-AC54-645A1178D8F6}" type="slidenum">
              <a:rPr lang="en-US" smtClean="0"/>
              <a:pPr/>
              <a:t>25</a:t>
            </a:fld>
            <a:endParaRPr lang="en-US"/>
          </a:p>
        </p:txBody>
      </p:sp>
    </p:spTree>
    <p:extLst>
      <p:ext uri="{BB962C8B-B14F-4D97-AF65-F5344CB8AC3E}">
        <p14:creationId xmlns:p14="http://schemas.microsoft.com/office/powerpoint/2010/main" val="2661182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E31D87-892B-7D47-6C8A-0FBA737AD702}"/>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3000" kern="1200" dirty="0">
                <a:solidFill>
                  <a:srgbClr val="FFFFFF"/>
                </a:solidFill>
                <a:latin typeface="Times New Roman" panose="02020603050405020304" pitchFamily="18" charset="0"/>
                <a:ea typeface="Tahoma" panose="020B0604030504040204" pitchFamily="34" charset="0"/>
                <a:cs typeface="Times New Roman" panose="02020603050405020304" pitchFamily="18" charset="0"/>
              </a:rPr>
              <a:t>Variables Used</a:t>
            </a:r>
          </a:p>
        </p:txBody>
      </p:sp>
      <p:graphicFrame>
        <p:nvGraphicFramePr>
          <p:cNvPr id="2" name="Table 1">
            <a:extLst>
              <a:ext uri="{FF2B5EF4-FFF2-40B4-BE49-F238E27FC236}">
                <a16:creationId xmlns:a16="http://schemas.microsoft.com/office/drawing/2014/main" id="{85F031A1-71BD-AB53-7E42-A347B91FF1C7}"/>
              </a:ext>
            </a:extLst>
          </p:cNvPr>
          <p:cNvGraphicFramePr>
            <a:graphicFrameLocks noGrp="1"/>
          </p:cNvGraphicFramePr>
          <p:nvPr>
            <p:extLst>
              <p:ext uri="{D42A27DB-BD31-4B8C-83A1-F6EECF244321}">
                <p14:modId xmlns:p14="http://schemas.microsoft.com/office/powerpoint/2010/main" val="2715494145"/>
              </p:ext>
            </p:extLst>
          </p:nvPr>
        </p:nvGraphicFramePr>
        <p:xfrm>
          <a:off x="4183925" y="961812"/>
          <a:ext cx="6897550" cy="4930992"/>
        </p:xfrm>
        <a:graphic>
          <a:graphicData uri="http://schemas.openxmlformats.org/drawingml/2006/table">
            <a:tbl>
              <a:tblPr firstRow="1" bandRow="1">
                <a:tableStyleId>{8EC20E35-A176-4012-BC5E-935CFFF8708E}</a:tableStyleId>
              </a:tblPr>
              <a:tblGrid>
                <a:gridCol w="1601281">
                  <a:extLst>
                    <a:ext uri="{9D8B030D-6E8A-4147-A177-3AD203B41FA5}">
                      <a16:colId xmlns:a16="http://schemas.microsoft.com/office/drawing/2014/main" val="20000"/>
                    </a:ext>
                  </a:extLst>
                </a:gridCol>
                <a:gridCol w="1173457">
                  <a:extLst>
                    <a:ext uri="{9D8B030D-6E8A-4147-A177-3AD203B41FA5}">
                      <a16:colId xmlns:a16="http://schemas.microsoft.com/office/drawing/2014/main" val="20001"/>
                    </a:ext>
                  </a:extLst>
                </a:gridCol>
                <a:gridCol w="4122812">
                  <a:extLst>
                    <a:ext uri="{9D8B030D-6E8A-4147-A177-3AD203B41FA5}">
                      <a16:colId xmlns:a16="http://schemas.microsoft.com/office/drawing/2014/main" val="20002"/>
                    </a:ext>
                  </a:extLst>
                </a:gridCol>
              </a:tblGrid>
              <a:tr h="353554">
                <a:tc>
                  <a:txBody>
                    <a:bodyPr/>
                    <a:lstStyle/>
                    <a:p>
                      <a:pPr algn="ctr"/>
                      <a:r>
                        <a:rPr lang="en-US" sz="1500">
                          <a:latin typeface="Times New Roman" panose="02020603050405020304" pitchFamily="18" charset="0"/>
                          <a:cs typeface="Times New Roman" panose="02020603050405020304" pitchFamily="18" charset="0"/>
                        </a:rPr>
                        <a:t>Variable</a:t>
                      </a:r>
                    </a:p>
                  </a:txBody>
                  <a:tcPr marL="69037" marR="69037" marT="34519" marB="34519"/>
                </a:tc>
                <a:tc>
                  <a:txBody>
                    <a:bodyPr/>
                    <a:lstStyle/>
                    <a:p>
                      <a:pPr algn="ctr"/>
                      <a:r>
                        <a:rPr lang="en-US" sz="1500">
                          <a:latin typeface="Times New Roman" panose="02020603050405020304" pitchFamily="18" charset="0"/>
                          <a:cs typeface="Times New Roman" panose="02020603050405020304" pitchFamily="18" charset="0"/>
                        </a:rPr>
                        <a:t>Type</a:t>
                      </a:r>
                    </a:p>
                  </a:txBody>
                  <a:tcPr marL="69037" marR="69037" marT="34519" marB="34519"/>
                </a:tc>
                <a:tc>
                  <a:txBody>
                    <a:bodyPr/>
                    <a:lstStyle/>
                    <a:p>
                      <a:pPr algn="ctr"/>
                      <a:r>
                        <a:rPr lang="en-US" sz="1500">
                          <a:latin typeface="Times New Roman" panose="02020603050405020304" pitchFamily="18" charset="0"/>
                          <a:cs typeface="Times New Roman" panose="02020603050405020304" pitchFamily="18" charset="0"/>
                        </a:rPr>
                        <a:t>Description</a:t>
                      </a:r>
                    </a:p>
                  </a:txBody>
                  <a:tcPr marL="69037" marR="69037" marT="34519" marB="34519"/>
                </a:tc>
                <a:extLst>
                  <a:ext uri="{0D108BD9-81ED-4DB2-BD59-A6C34878D82A}">
                    <a16:rowId xmlns:a16="http://schemas.microsoft.com/office/drawing/2014/main" val="10000"/>
                  </a:ext>
                </a:extLst>
              </a:tr>
              <a:tr h="583002">
                <a:tc>
                  <a:txBody>
                    <a:bodyPr/>
                    <a:lstStyle/>
                    <a:p>
                      <a:pPr algn="l"/>
                      <a:r>
                        <a:rPr lang="en-US" sz="1500">
                          <a:latin typeface="Times New Roman" panose="02020603050405020304" pitchFamily="18" charset="0"/>
                          <a:cs typeface="Times New Roman" panose="02020603050405020304" pitchFamily="18" charset="0"/>
                        </a:rPr>
                        <a:t>Facility Class</a:t>
                      </a:r>
                    </a:p>
                  </a:txBody>
                  <a:tcPr marL="69037" marR="69037" marT="34519" marB="34519"/>
                </a:tc>
                <a:tc>
                  <a:txBody>
                    <a:bodyPr/>
                    <a:lstStyle/>
                    <a:p>
                      <a:r>
                        <a:rPr lang="en-US" sz="1500">
                          <a:latin typeface="Times New Roman" panose="02020603050405020304" pitchFamily="18" charset="0"/>
                          <a:cs typeface="Times New Roman" panose="02020603050405020304" pitchFamily="18" charset="0"/>
                        </a:rPr>
                        <a:t>Categorical</a:t>
                      </a:r>
                    </a:p>
                  </a:txBody>
                  <a:tcPr marL="69037" marR="69037" marT="34519" marB="34519"/>
                </a:tc>
                <a:tc>
                  <a:txBody>
                    <a:bodyPr/>
                    <a:lstStyle/>
                    <a:p>
                      <a:pPr marL="285750" indent="-285750">
                        <a:buFont typeface="Wingdings" panose="05000000000000000000" pitchFamily="2" charset="2"/>
                        <a:buChar char="v"/>
                      </a:pPr>
                      <a:r>
                        <a:rPr lang="en-US" sz="1500" dirty="0">
                          <a:latin typeface="Times New Roman" panose="02020603050405020304" pitchFamily="18" charset="0"/>
                          <a:cs typeface="Times New Roman" panose="02020603050405020304" pitchFamily="18" charset="0"/>
                        </a:rPr>
                        <a:t> There are a total of</a:t>
                      </a:r>
                      <a:r>
                        <a:rPr lang="en-US" sz="1500" baseline="0" dirty="0">
                          <a:latin typeface="Times New Roman" panose="02020603050405020304" pitchFamily="18" charset="0"/>
                          <a:cs typeface="Times New Roman" panose="02020603050405020304" pitchFamily="18" charset="0"/>
                        </a:rPr>
                        <a:t> 17 classes provided</a:t>
                      </a:r>
                    </a:p>
                    <a:p>
                      <a:pPr marL="285750" indent="-285750">
                        <a:buFont typeface="Wingdings" panose="05000000000000000000" pitchFamily="2" charset="2"/>
                        <a:buChar char="v"/>
                      </a:pPr>
                      <a:r>
                        <a:rPr lang="en-US" sz="1500" baseline="0" dirty="0">
                          <a:latin typeface="Times New Roman" panose="02020603050405020304" pitchFamily="18" charset="0"/>
                          <a:cs typeface="Times New Roman" panose="02020603050405020304" pitchFamily="18" charset="0"/>
                        </a:rPr>
                        <a:t> Each class has one or more facilities under it.</a:t>
                      </a:r>
                      <a:endParaRPr lang="en-US" sz="1500" dirty="0">
                        <a:latin typeface="Times New Roman" panose="02020603050405020304" pitchFamily="18" charset="0"/>
                        <a:cs typeface="Times New Roman" panose="02020603050405020304" pitchFamily="18" charset="0"/>
                      </a:endParaRPr>
                    </a:p>
                  </a:txBody>
                  <a:tcPr marL="69037" marR="69037" marT="34519" marB="34519"/>
                </a:tc>
                <a:extLst>
                  <a:ext uri="{0D108BD9-81ED-4DB2-BD59-A6C34878D82A}">
                    <a16:rowId xmlns:a16="http://schemas.microsoft.com/office/drawing/2014/main" val="10001"/>
                  </a:ext>
                </a:extLst>
              </a:tr>
              <a:tr h="353554">
                <a:tc>
                  <a:txBody>
                    <a:bodyPr/>
                    <a:lstStyle/>
                    <a:p>
                      <a:pPr algn="l"/>
                      <a:r>
                        <a:rPr lang="en-US" sz="1500">
                          <a:latin typeface="Times New Roman" panose="02020603050405020304" pitchFamily="18" charset="0"/>
                          <a:cs typeface="Times New Roman" panose="02020603050405020304" pitchFamily="18" charset="0"/>
                        </a:rPr>
                        <a:t>Facility Location</a:t>
                      </a:r>
                    </a:p>
                  </a:txBody>
                  <a:tcPr marL="69037" marR="69037" marT="34519" marB="34519"/>
                </a:tc>
                <a:tc>
                  <a:txBody>
                    <a:bodyPr/>
                    <a:lstStyle/>
                    <a:p>
                      <a:r>
                        <a:rPr lang="en-US" sz="1500">
                          <a:latin typeface="Times New Roman" panose="02020603050405020304" pitchFamily="18" charset="0"/>
                          <a:cs typeface="Times New Roman" panose="02020603050405020304" pitchFamily="18" charset="0"/>
                        </a:rPr>
                        <a:t>Categorical</a:t>
                      </a:r>
                    </a:p>
                  </a:txBody>
                  <a:tcPr marL="69037" marR="69037" marT="34519" marB="34519"/>
                </a:tc>
                <a:tc>
                  <a:txBody>
                    <a:bodyPr/>
                    <a:lstStyle/>
                    <a:p>
                      <a:r>
                        <a:rPr lang="en-US" sz="1500" dirty="0">
                          <a:latin typeface="Times New Roman" panose="02020603050405020304" pitchFamily="18" charset="0"/>
                          <a:cs typeface="Times New Roman" panose="02020603050405020304" pitchFamily="18" charset="0"/>
                        </a:rPr>
                        <a:t>Various building locations </a:t>
                      </a:r>
                      <a:r>
                        <a:rPr lang="en-US" sz="1500" baseline="0" dirty="0">
                          <a:latin typeface="Times New Roman" panose="02020603050405020304" pitchFamily="18" charset="0"/>
                          <a:cs typeface="Times New Roman" panose="02020603050405020304" pitchFamily="18" charset="0"/>
                        </a:rPr>
                        <a:t>of LPRD</a:t>
                      </a:r>
                      <a:endParaRPr lang="en-US" sz="1500" dirty="0">
                        <a:latin typeface="Times New Roman" panose="02020603050405020304" pitchFamily="18" charset="0"/>
                        <a:cs typeface="Times New Roman" panose="02020603050405020304" pitchFamily="18" charset="0"/>
                      </a:endParaRPr>
                    </a:p>
                  </a:txBody>
                  <a:tcPr marL="69037" marR="69037" marT="34519" marB="34519"/>
                </a:tc>
                <a:extLst>
                  <a:ext uri="{0D108BD9-81ED-4DB2-BD59-A6C34878D82A}">
                    <a16:rowId xmlns:a16="http://schemas.microsoft.com/office/drawing/2014/main" val="10002"/>
                  </a:ext>
                </a:extLst>
              </a:tr>
              <a:tr h="353554">
                <a:tc>
                  <a:txBody>
                    <a:bodyPr/>
                    <a:lstStyle/>
                    <a:p>
                      <a:pPr algn="l"/>
                      <a:r>
                        <a:rPr lang="en-US" sz="1500">
                          <a:latin typeface="Times New Roman" panose="02020603050405020304" pitchFamily="18" charset="0"/>
                          <a:cs typeface="Times New Roman" panose="02020603050405020304" pitchFamily="18" charset="0"/>
                        </a:rPr>
                        <a:t>Facility Code</a:t>
                      </a:r>
                    </a:p>
                  </a:txBody>
                  <a:tcPr marL="69037" marR="69037" marT="34519" marB="34519"/>
                </a:tc>
                <a:tc>
                  <a:txBody>
                    <a:bodyPr/>
                    <a:lstStyle/>
                    <a:p>
                      <a:r>
                        <a:rPr lang="en-US" sz="1500">
                          <a:latin typeface="Times New Roman" panose="02020603050405020304" pitchFamily="18" charset="0"/>
                          <a:cs typeface="Times New Roman" panose="02020603050405020304" pitchFamily="18" charset="0"/>
                        </a:rPr>
                        <a:t>Categorical</a:t>
                      </a:r>
                    </a:p>
                  </a:txBody>
                  <a:tcPr marL="69037" marR="69037" marT="34519" marB="34519"/>
                </a:tc>
                <a:tc>
                  <a:txBody>
                    <a:bodyPr/>
                    <a:lstStyle/>
                    <a:p>
                      <a:r>
                        <a:rPr lang="en-US" sz="1500">
                          <a:latin typeface="Times New Roman" panose="02020603050405020304" pitchFamily="18" charset="0"/>
                          <a:cs typeface="Times New Roman" panose="02020603050405020304" pitchFamily="18" charset="0"/>
                        </a:rPr>
                        <a:t>Assigned code for each Facility in the buildings</a:t>
                      </a:r>
                    </a:p>
                  </a:txBody>
                  <a:tcPr marL="69037" marR="69037" marT="34519" marB="34519"/>
                </a:tc>
                <a:extLst>
                  <a:ext uri="{0D108BD9-81ED-4DB2-BD59-A6C34878D82A}">
                    <a16:rowId xmlns:a16="http://schemas.microsoft.com/office/drawing/2014/main" val="10003"/>
                  </a:ext>
                </a:extLst>
              </a:tr>
              <a:tr h="353554">
                <a:tc>
                  <a:txBody>
                    <a:bodyPr/>
                    <a:lstStyle/>
                    <a:p>
                      <a:pPr algn="l"/>
                      <a:r>
                        <a:rPr lang="en-US" sz="1500">
                          <a:latin typeface="Times New Roman" panose="02020603050405020304" pitchFamily="18" charset="0"/>
                          <a:cs typeface="Times New Roman" panose="02020603050405020304" pitchFamily="18" charset="0"/>
                        </a:rPr>
                        <a:t>Facility</a:t>
                      </a:r>
                    </a:p>
                  </a:txBody>
                  <a:tcPr marL="69037" marR="69037" marT="34519" marB="34519"/>
                </a:tc>
                <a:tc>
                  <a:txBody>
                    <a:bodyPr/>
                    <a:lstStyle/>
                    <a:p>
                      <a:r>
                        <a:rPr lang="en-US" sz="1500">
                          <a:latin typeface="Times New Roman" panose="02020603050405020304" pitchFamily="18" charset="0"/>
                          <a:cs typeface="Times New Roman" panose="02020603050405020304" pitchFamily="18" charset="0"/>
                        </a:rPr>
                        <a:t>Categorical</a:t>
                      </a:r>
                    </a:p>
                  </a:txBody>
                  <a:tcPr marL="69037" marR="69037" marT="34519" marB="34519"/>
                </a:tc>
                <a:tc>
                  <a:txBody>
                    <a:bodyPr/>
                    <a:lstStyle/>
                    <a:p>
                      <a:r>
                        <a:rPr lang="en-US" sz="1500">
                          <a:latin typeface="Times New Roman" panose="02020603050405020304" pitchFamily="18" charset="0"/>
                          <a:cs typeface="Times New Roman" panose="02020603050405020304" pitchFamily="18" charset="0"/>
                        </a:rPr>
                        <a:t>The type of Facility booked for various events</a:t>
                      </a:r>
                    </a:p>
                  </a:txBody>
                  <a:tcPr marL="69037" marR="69037" marT="34519" marB="34519"/>
                </a:tc>
                <a:extLst>
                  <a:ext uri="{0D108BD9-81ED-4DB2-BD59-A6C34878D82A}">
                    <a16:rowId xmlns:a16="http://schemas.microsoft.com/office/drawing/2014/main" val="10004"/>
                  </a:ext>
                </a:extLst>
              </a:tr>
              <a:tr h="583002">
                <a:tc>
                  <a:txBody>
                    <a:bodyPr/>
                    <a:lstStyle/>
                    <a:p>
                      <a:pPr algn="l"/>
                      <a:r>
                        <a:rPr lang="en-US" sz="1500">
                          <a:latin typeface="Times New Roman" panose="02020603050405020304" pitchFamily="18" charset="0"/>
                          <a:cs typeface="Times New Roman" panose="02020603050405020304" pitchFamily="18" charset="0"/>
                        </a:rPr>
                        <a:t>Status</a:t>
                      </a:r>
                    </a:p>
                  </a:txBody>
                  <a:tcPr marL="69037" marR="69037" marT="34519" marB="34519"/>
                </a:tc>
                <a:tc>
                  <a:txBody>
                    <a:bodyPr/>
                    <a:lstStyle/>
                    <a:p>
                      <a:r>
                        <a:rPr lang="en-US" sz="1500">
                          <a:latin typeface="Times New Roman" panose="02020603050405020304" pitchFamily="18" charset="0"/>
                          <a:cs typeface="Times New Roman" panose="02020603050405020304" pitchFamily="18" charset="0"/>
                        </a:rPr>
                        <a:t>Categorical</a:t>
                      </a:r>
                    </a:p>
                  </a:txBody>
                  <a:tcPr marL="69037" marR="69037" marT="34519" marB="34519"/>
                </a:tc>
                <a:tc>
                  <a:txBody>
                    <a:bodyPr/>
                    <a:lstStyle/>
                    <a:p>
                      <a:r>
                        <a:rPr lang="en-US" sz="1500" dirty="0">
                          <a:latin typeface="Times New Roman" panose="02020603050405020304" pitchFamily="18" charset="0"/>
                          <a:cs typeface="Times New Roman" panose="02020603050405020304" pitchFamily="18" charset="0"/>
                        </a:rPr>
                        <a:t>Status of the reservation(Firm, Hold, Internal,</a:t>
                      </a:r>
                      <a:r>
                        <a:rPr lang="en-US" sz="1500" baseline="0" dirty="0">
                          <a:latin typeface="Times New Roman" panose="02020603050405020304" pitchFamily="18" charset="0"/>
                          <a:cs typeface="Times New Roman" panose="02020603050405020304" pitchFamily="18" charset="0"/>
                        </a:rPr>
                        <a:t> Tentative</a:t>
                      </a:r>
                      <a:r>
                        <a:rPr lang="en-US" sz="1500" dirty="0">
                          <a:latin typeface="Times New Roman" panose="02020603050405020304" pitchFamily="18" charset="0"/>
                          <a:cs typeface="Times New Roman" panose="02020603050405020304" pitchFamily="18" charset="0"/>
                        </a:rPr>
                        <a:t>)</a:t>
                      </a:r>
                    </a:p>
                  </a:txBody>
                  <a:tcPr marL="69037" marR="69037" marT="34519" marB="34519"/>
                </a:tc>
                <a:extLst>
                  <a:ext uri="{0D108BD9-81ED-4DB2-BD59-A6C34878D82A}">
                    <a16:rowId xmlns:a16="http://schemas.microsoft.com/office/drawing/2014/main" val="10005"/>
                  </a:ext>
                </a:extLst>
              </a:tr>
              <a:tr h="583002">
                <a:tc>
                  <a:txBody>
                    <a:bodyPr/>
                    <a:lstStyle/>
                    <a:p>
                      <a:pPr algn="l"/>
                      <a:r>
                        <a:rPr lang="en-US" sz="1500">
                          <a:latin typeface="Times New Roman" panose="02020603050405020304" pitchFamily="18" charset="0"/>
                          <a:cs typeface="Times New Roman" panose="02020603050405020304" pitchFamily="18" charset="0"/>
                        </a:rPr>
                        <a:t>Reservation type</a:t>
                      </a:r>
                    </a:p>
                  </a:txBody>
                  <a:tcPr marL="69037" marR="69037" marT="34519" marB="34519"/>
                </a:tc>
                <a:tc>
                  <a:txBody>
                    <a:bodyPr/>
                    <a:lstStyle/>
                    <a:p>
                      <a:r>
                        <a:rPr lang="en-US" sz="1500">
                          <a:latin typeface="Times New Roman" panose="02020603050405020304" pitchFamily="18" charset="0"/>
                          <a:cs typeface="Times New Roman" panose="02020603050405020304" pitchFamily="18" charset="0"/>
                        </a:rPr>
                        <a:t>Categorical</a:t>
                      </a:r>
                    </a:p>
                  </a:txBody>
                  <a:tcPr marL="69037" marR="69037" marT="34519" marB="34519"/>
                </a:tc>
                <a:tc>
                  <a:txBody>
                    <a:bodyPr/>
                    <a:lstStyle/>
                    <a:p>
                      <a:r>
                        <a:rPr lang="en-US" sz="1500">
                          <a:latin typeface="Times New Roman" panose="02020603050405020304" pitchFamily="18" charset="0"/>
                          <a:cs typeface="Times New Roman" panose="02020603050405020304" pitchFamily="18" charset="0"/>
                        </a:rPr>
                        <a:t>Reservation type is a variable used to describe the </a:t>
                      </a:r>
                      <a:r>
                        <a:rPr lang="en-US" sz="1500" baseline="0">
                          <a:latin typeface="Times New Roman" panose="02020603050405020304" pitchFamily="18" charset="0"/>
                          <a:cs typeface="Times New Roman" panose="02020603050405020304" pitchFamily="18" charset="0"/>
                        </a:rPr>
                        <a:t>type of booking it is. (Facility or Activity)</a:t>
                      </a:r>
                      <a:endParaRPr lang="en-US" sz="1500">
                        <a:latin typeface="Times New Roman" panose="02020603050405020304" pitchFamily="18" charset="0"/>
                        <a:cs typeface="Times New Roman" panose="02020603050405020304" pitchFamily="18" charset="0"/>
                      </a:endParaRPr>
                    </a:p>
                  </a:txBody>
                  <a:tcPr marL="69037" marR="69037" marT="34519" marB="34519"/>
                </a:tc>
                <a:extLst>
                  <a:ext uri="{0D108BD9-81ED-4DB2-BD59-A6C34878D82A}">
                    <a16:rowId xmlns:a16="http://schemas.microsoft.com/office/drawing/2014/main" val="10006"/>
                  </a:ext>
                </a:extLst>
              </a:tr>
              <a:tr h="353554">
                <a:tc>
                  <a:txBody>
                    <a:bodyPr/>
                    <a:lstStyle/>
                    <a:p>
                      <a:pPr algn="l"/>
                      <a:r>
                        <a:rPr lang="en-US" sz="1500">
                          <a:latin typeface="Times New Roman" panose="02020603050405020304" pitchFamily="18" charset="0"/>
                          <a:cs typeface="Times New Roman" panose="02020603050405020304" pitchFamily="18" charset="0"/>
                        </a:rPr>
                        <a:t>Begin Time</a:t>
                      </a:r>
                    </a:p>
                  </a:txBody>
                  <a:tcPr marL="69037" marR="69037" marT="34519" marB="34519"/>
                </a:tc>
                <a:tc>
                  <a:txBody>
                    <a:bodyPr/>
                    <a:lstStyle/>
                    <a:p>
                      <a:r>
                        <a:rPr lang="en-US" sz="1500">
                          <a:latin typeface="Times New Roman" panose="02020603050405020304" pitchFamily="18" charset="0"/>
                          <a:cs typeface="Times New Roman" panose="02020603050405020304" pitchFamily="18" charset="0"/>
                        </a:rPr>
                        <a:t>Time</a:t>
                      </a:r>
                    </a:p>
                  </a:txBody>
                  <a:tcPr marL="69037" marR="69037" marT="34519" marB="34519"/>
                </a:tc>
                <a:tc>
                  <a:txBody>
                    <a:bodyPr/>
                    <a:lstStyle/>
                    <a:p>
                      <a:r>
                        <a:rPr lang="en-US" sz="1500">
                          <a:latin typeface="Times New Roman" panose="02020603050405020304" pitchFamily="18" charset="0"/>
                          <a:cs typeface="Times New Roman" panose="02020603050405020304" pitchFamily="18" charset="0"/>
                        </a:rPr>
                        <a:t>Start</a:t>
                      </a:r>
                      <a:r>
                        <a:rPr lang="en-US" sz="1500" baseline="0">
                          <a:latin typeface="Times New Roman" panose="02020603050405020304" pitchFamily="18" charset="0"/>
                          <a:cs typeface="Times New Roman" panose="02020603050405020304" pitchFamily="18" charset="0"/>
                        </a:rPr>
                        <a:t> time of the event.</a:t>
                      </a:r>
                      <a:endParaRPr lang="en-US" sz="1500">
                        <a:latin typeface="Times New Roman" panose="02020603050405020304" pitchFamily="18" charset="0"/>
                        <a:cs typeface="Times New Roman" panose="02020603050405020304" pitchFamily="18" charset="0"/>
                      </a:endParaRPr>
                    </a:p>
                  </a:txBody>
                  <a:tcPr marL="69037" marR="69037" marT="34519" marB="34519"/>
                </a:tc>
                <a:extLst>
                  <a:ext uri="{0D108BD9-81ED-4DB2-BD59-A6C34878D82A}">
                    <a16:rowId xmlns:a16="http://schemas.microsoft.com/office/drawing/2014/main" val="10007"/>
                  </a:ext>
                </a:extLst>
              </a:tr>
              <a:tr h="353554">
                <a:tc>
                  <a:txBody>
                    <a:bodyPr/>
                    <a:lstStyle/>
                    <a:p>
                      <a:pPr algn="l"/>
                      <a:r>
                        <a:rPr lang="en-US" sz="1500">
                          <a:latin typeface="Times New Roman" panose="02020603050405020304" pitchFamily="18" charset="0"/>
                          <a:cs typeface="Times New Roman" panose="02020603050405020304" pitchFamily="18" charset="0"/>
                        </a:rPr>
                        <a:t>End Time</a:t>
                      </a:r>
                    </a:p>
                  </a:txBody>
                  <a:tcPr marL="69037" marR="69037" marT="34519" marB="34519"/>
                </a:tc>
                <a:tc>
                  <a:txBody>
                    <a:bodyPr/>
                    <a:lstStyle/>
                    <a:p>
                      <a:r>
                        <a:rPr lang="en-US" sz="1500">
                          <a:latin typeface="Times New Roman" panose="02020603050405020304" pitchFamily="18" charset="0"/>
                          <a:cs typeface="Times New Roman" panose="02020603050405020304" pitchFamily="18" charset="0"/>
                        </a:rPr>
                        <a:t>Time</a:t>
                      </a:r>
                    </a:p>
                  </a:txBody>
                  <a:tcPr marL="69037" marR="69037" marT="34519" marB="34519"/>
                </a:tc>
                <a:tc>
                  <a:txBody>
                    <a:bodyPr/>
                    <a:lstStyle/>
                    <a:p>
                      <a:r>
                        <a:rPr lang="en-US" sz="1500">
                          <a:latin typeface="Times New Roman" panose="02020603050405020304" pitchFamily="18" charset="0"/>
                          <a:cs typeface="Times New Roman" panose="02020603050405020304" pitchFamily="18" charset="0"/>
                        </a:rPr>
                        <a:t>End time of the event.</a:t>
                      </a:r>
                    </a:p>
                  </a:txBody>
                  <a:tcPr marL="69037" marR="69037" marT="34519" marB="34519"/>
                </a:tc>
                <a:extLst>
                  <a:ext uri="{0D108BD9-81ED-4DB2-BD59-A6C34878D82A}">
                    <a16:rowId xmlns:a16="http://schemas.microsoft.com/office/drawing/2014/main" val="10008"/>
                  </a:ext>
                </a:extLst>
              </a:tr>
              <a:tr h="353554">
                <a:tc>
                  <a:txBody>
                    <a:bodyPr/>
                    <a:lstStyle/>
                    <a:p>
                      <a:pPr algn="l"/>
                      <a:r>
                        <a:rPr lang="en-US" sz="1500">
                          <a:latin typeface="Times New Roman" panose="02020603050405020304" pitchFamily="18" charset="0"/>
                          <a:cs typeface="Times New Roman" panose="02020603050405020304" pitchFamily="18" charset="0"/>
                        </a:rPr>
                        <a:t>Begin Date</a:t>
                      </a:r>
                    </a:p>
                  </a:txBody>
                  <a:tcPr marL="69037" marR="69037" marT="34519" marB="34519"/>
                </a:tc>
                <a:tc>
                  <a:txBody>
                    <a:bodyPr/>
                    <a:lstStyle/>
                    <a:p>
                      <a:r>
                        <a:rPr lang="en-US" sz="1500">
                          <a:latin typeface="Times New Roman" panose="02020603050405020304" pitchFamily="18" charset="0"/>
                          <a:cs typeface="Times New Roman" panose="02020603050405020304" pitchFamily="18" charset="0"/>
                        </a:rPr>
                        <a:t>Date </a:t>
                      </a:r>
                    </a:p>
                  </a:txBody>
                  <a:tcPr marL="69037" marR="69037" marT="34519" marB="34519"/>
                </a:tc>
                <a:tc>
                  <a:txBody>
                    <a:bodyPr/>
                    <a:lstStyle/>
                    <a:p>
                      <a:r>
                        <a:rPr lang="en-US" sz="1500">
                          <a:latin typeface="Times New Roman" panose="02020603050405020304" pitchFamily="18" charset="0"/>
                          <a:cs typeface="Times New Roman" panose="02020603050405020304" pitchFamily="18" charset="0"/>
                        </a:rPr>
                        <a:t>Start date of the event.</a:t>
                      </a:r>
                    </a:p>
                  </a:txBody>
                  <a:tcPr marL="69037" marR="69037" marT="34519" marB="34519"/>
                </a:tc>
                <a:extLst>
                  <a:ext uri="{0D108BD9-81ED-4DB2-BD59-A6C34878D82A}">
                    <a16:rowId xmlns:a16="http://schemas.microsoft.com/office/drawing/2014/main" val="10009"/>
                  </a:ext>
                </a:extLst>
              </a:tr>
              <a:tr h="353554">
                <a:tc>
                  <a:txBody>
                    <a:bodyPr/>
                    <a:lstStyle/>
                    <a:p>
                      <a:pPr algn="l"/>
                      <a:r>
                        <a:rPr lang="en-US" sz="1500">
                          <a:latin typeface="Times New Roman" panose="02020603050405020304" pitchFamily="18" charset="0"/>
                          <a:cs typeface="Times New Roman" panose="02020603050405020304" pitchFamily="18" charset="0"/>
                        </a:rPr>
                        <a:t>End Date</a:t>
                      </a:r>
                    </a:p>
                  </a:txBody>
                  <a:tcPr marL="69037" marR="69037" marT="34519" marB="34519"/>
                </a:tc>
                <a:tc>
                  <a:txBody>
                    <a:bodyPr/>
                    <a:lstStyle/>
                    <a:p>
                      <a:r>
                        <a:rPr lang="en-US" sz="1500">
                          <a:latin typeface="Times New Roman" panose="02020603050405020304" pitchFamily="18" charset="0"/>
                          <a:cs typeface="Times New Roman" panose="02020603050405020304" pitchFamily="18" charset="0"/>
                        </a:rPr>
                        <a:t>Date</a:t>
                      </a:r>
                    </a:p>
                  </a:txBody>
                  <a:tcPr marL="69037" marR="69037" marT="34519" marB="34519"/>
                </a:tc>
                <a:tc>
                  <a:txBody>
                    <a:bodyPr/>
                    <a:lstStyle/>
                    <a:p>
                      <a:r>
                        <a:rPr lang="en-US" sz="1500">
                          <a:latin typeface="Times New Roman" panose="02020603050405020304" pitchFamily="18" charset="0"/>
                          <a:cs typeface="Times New Roman" panose="02020603050405020304" pitchFamily="18" charset="0"/>
                        </a:rPr>
                        <a:t>End date of the event.</a:t>
                      </a:r>
                    </a:p>
                  </a:txBody>
                  <a:tcPr marL="69037" marR="69037" marT="34519" marB="34519"/>
                </a:tc>
                <a:extLst>
                  <a:ext uri="{0D108BD9-81ED-4DB2-BD59-A6C34878D82A}">
                    <a16:rowId xmlns:a16="http://schemas.microsoft.com/office/drawing/2014/main" val="10010"/>
                  </a:ext>
                </a:extLst>
              </a:tr>
              <a:tr h="353554">
                <a:tc>
                  <a:txBody>
                    <a:bodyPr/>
                    <a:lstStyle/>
                    <a:p>
                      <a:pPr algn="l"/>
                      <a:r>
                        <a:rPr lang="en-US" sz="1500">
                          <a:latin typeface="Times New Roman" panose="02020603050405020304" pitchFamily="18" charset="0"/>
                          <a:cs typeface="Times New Roman" panose="02020603050405020304" pitchFamily="18" charset="0"/>
                        </a:rPr>
                        <a:t>Head Count</a:t>
                      </a:r>
                    </a:p>
                  </a:txBody>
                  <a:tcPr marL="69037" marR="69037" marT="34519" marB="34519"/>
                </a:tc>
                <a:tc>
                  <a:txBody>
                    <a:bodyPr/>
                    <a:lstStyle/>
                    <a:p>
                      <a:r>
                        <a:rPr lang="en-US" sz="1500">
                          <a:latin typeface="Times New Roman" panose="02020603050405020304" pitchFamily="18" charset="0"/>
                          <a:cs typeface="Times New Roman" panose="02020603050405020304" pitchFamily="18" charset="0"/>
                        </a:rPr>
                        <a:t>Numerical</a:t>
                      </a:r>
                    </a:p>
                  </a:txBody>
                  <a:tcPr marL="69037" marR="69037" marT="34519" marB="34519"/>
                </a:tc>
                <a:tc>
                  <a:txBody>
                    <a:bodyPr/>
                    <a:lstStyle/>
                    <a:p>
                      <a:r>
                        <a:rPr lang="en-US" sz="1500" dirty="0">
                          <a:latin typeface="Times New Roman" panose="02020603050405020304" pitchFamily="18" charset="0"/>
                          <a:cs typeface="Times New Roman" panose="02020603050405020304" pitchFamily="18" charset="0"/>
                        </a:rPr>
                        <a:t>Number of people</a:t>
                      </a:r>
                      <a:r>
                        <a:rPr lang="en-US" sz="1500" baseline="0" dirty="0">
                          <a:latin typeface="Times New Roman" panose="02020603050405020304" pitchFamily="18" charset="0"/>
                          <a:cs typeface="Times New Roman" panose="02020603050405020304" pitchFamily="18" charset="0"/>
                        </a:rPr>
                        <a:t> attending the event.</a:t>
                      </a:r>
                      <a:endParaRPr lang="en-US" sz="1500" dirty="0">
                        <a:latin typeface="Times New Roman" panose="02020603050405020304" pitchFamily="18" charset="0"/>
                        <a:cs typeface="Times New Roman" panose="02020603050405020304" pitchFamily="18" charset="0"/>
                      </a:endParaRPr>
                    </a:p>
                  </a:txBody>
                  <a:tcPr marL="69037" marR="69037" marT="34519" marB="34519"/>
                </a:tc>
                <a:extLst>
                  <a:ext uri="{0D108BD9-81ED-4DB2-BD59-A6C34878D82A}">
                    <a16:rowId xmlns:a16="http://schemas.microsoft.com/office/drawing/2014/main" val="10011"/>
                  </a:ext>
                </a:extLst>
              </a:tr>
            </a:tbl>
          </a:graphicData>
        </a:graphic>
      </p:graphicFrame>
      <p:sp>
        <p:nvSpPr>
          <p:cNvPr id="4" name="Slide Number Placeholder 3">
            <a:extLst>
              <a:ext uri="{FF2B5EF4-FFF2-40B4-BE49-F238E27FC236}">
                <a16:creationId xmlns:a16="http://schemas.microsoft.com/office/drawing/2014/main" id="{0940D2FC-B5CB-0D37-7E08-FCA132834083}"/>
              </a:ext>
            </a:extLst>
          </p:cNvPr>
          <p:cNvSpPr>
            <a:spLocks noGrp="1"/>
          </p:cNvSpPr>
          <p:nvPr>
            <p:ph type="sldNum" sz="quarter" idx="12"/>
          </p:nvPr>
        </p:nvSpPr>
        <p:spPr/>
        <p:txBody>
          <a:bodyPr/>
          <a:lstStyle/>
          <a:p>
            <a:fld id="{8EF147F3-F4BF-2C46-AC54-645A1178D8F6}" type="slidenum">
              <a:rPr lang="en-US" smtClean="0"/>
              <a:pPr/>
              <a:t>3</a:t>
            </a:fld>
            <a:endParaRPr lang="en-US"/>
          </a:p>
        </p:txBody>
      </p:sp>
    </p:spTree>
    <p:extLst>
      <p:ext uri="{BB962C8B-B14F-4D97-AF65-F5344CB8AC3E}">
        <p14:creationId xmlns:p14="http://schemas.microsoft.com/office/powerpoint/2010/main" val="43055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1C40124-1649-4FF2-8F64-C8284EB9FD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58" name="Oval 11">
              <a:extLst>
                <a:ext uri="{FF2B5EF4-FFF2-40B4-BE49-F238E27FC236}">
                  <a16:creationId xmlns:a16="http://schemas.microsoft.com/office/drawing/2014/main" id="{086727CD-9977-4B25-9516-2B6E06AAA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59" name="Oval 12">
              <a:extLst>
                <a:ext uri="{FF2B5EF4-FFF2-40B4-BE49-F238E27FC236}">
                  <a16:creationId xmlns:a16="http://schemas.microsoft.com/office/drawing/2014/main" id="{219F4D31-E06B-4B98-A1F1-A29AFCBDD0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15" name="Rectangle 14">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5" name="Picture 4" descr="A screenshot of a computer&#10;&#10;Description automatically generated">
            <a:extLst>
              <a:ext uri="{FF2B5EF4-FFF2-40B4-BE49-F238E27FC236}">
                <a16:creationId xmlns:a16="http://schemas.microsoft.com/office/drawing/2014/main" id="{A7E72F00-4BDE-07C0-2B74-C8DDAD3A4C13}"/>
              </a:ext>
            </a:extLst>
          </p:cNvPr>
          <p:cNvPicPr>
            <a:picLocks noChangeAspect="1"/>
          </p:cNvPicPr>
          <p:nvPr/>
        </p:nvPicPr>
        <p:blipFill rotWithShape="1">
          <a:blip r:embed="rId5"/>
          <a:srcRect r="68529"/>
          <a:stretch/>
        </p:blipFill>
        <p:spPr>
          <a:xfrm>
            <a:off x="8835390" y="505224"/>
            <a:ext cx="2372106" cy="3060160"/>
          </a:xfrm>
          <a:prstGeom prst="rect">
            <a:avLst/>
          </a:prstGeom>
        </p:spPr>
      </p:pic>
      <p:sp>
        <p:nvSpPr>
          <p:cNvPr id="17" name="Rectangle 16">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6">
              <a:alphaModFix amt="85000"/>
              <a:lum bright="70000" contrast="-70000"/>
              <a:extLst>
                <a:ext uri="{BEBA8EAE-BF5A-486C-A8C5-ECC9F3942E4B}">
                  <a14:imgProps xmlns:a14="http://schemas.microsoft.com/office/drawing/2010/main">
                    <a14:imgLayer r:embed="rId7">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6">
              <a:alphaModFix amt="95000"/>
              <a:lum bright="70000" contrast="-70000"/>
              <a:extLst>
                <a:ext uri="{BEBA8EAE-BF5A-486C-A8C5-ECC9F3942E4B}">
                  <a14:imgProps xmlns:a14="http://schemas.microsoft.com/office/drawing/2010/main">
                    <a14:imgLayer r:embed="rId7">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 name="Title 5">
            <a:extLst>
              <a:ext uri="{FF2B5EF4-FFF2-40B4-BE49-F238E27FC236}">
                <a16:creationId xmlns:a16="http://schemas.microsoft.com/office/drawing/2014/main" id="{AFDC4503-2552-1496-6AED-6407F6852B79}"/>
              </a:ext>
            </a:extLst>
          </p:cNvPr>
          <p:cNvSpPr>
            <a:spLocks noGrp="1"/>
          </p:cNvSpPr>
          <p:nvPr>
            <p:ph type="title"/>
          </p:nvPr>
        </p:nvSpPr>
        <p:spPr>
          <a:xfrm>
            <a:off x="1285456" y="4162031"/>
            <a:ext cx="4543683" cy="1767141"/>
          </a:xfrm>
        </p:spPr>
        <p:txBody>
          <a:bodyPr vert="horz" lIns="91440" tIns="45720" rIns="91440" bIns="45720" rtlCol="0" anchor="ctr">
            <a:normAutofit/>
          </a:bodyPr>
          <a:lstStyle/>
          <a:p>
            <a:pPr algn="ctr"/>
            <a:r>
              <a:rPr lang="en-US" dirty="0"/>
              <a:t>DATA</a:t>
            </a:r>
            <a:br>
              <a:rPr lang="en-US" dirty="0"/>
            </a:br>
            <a:r>
              <a:rPr lang="en-US" dirty="0"/>
              <a:t>PRE-PROCESSING</a:t>
            </a:r>
          </a:p>
        </p:txBody>
      </p:sp>
      <p:pic>
        <p:nvPicPr>
          <p:cNvPr id="3" name="Picture 2" descr="A screenshot of a computer&#10;&#10;Description automatically generated">
            <a:extLst>
              <a:ext uri="{FF2B5EF4-FFF2-40B4-BE49-F238E27FC236}">
                <a16:creationId xmlns:a16="http://schemas.microsoft.com/office/drawing/2014/main" id="{3CC181F7-3DC0-EC29-A723-F3E6B446FB2E}"/>
              </a:ext>
            </a:extLst>
          </p:cNvPr>
          <p:cNvPicPr>
            <a:picLocks noChangeAspect="1"/>
          </p:cNvPicPr>
          <p:nvPr/>
        </p:nvPicPr>
        <p:blipFill>
          <a:blip r:embed="rId8"/>
          <a:stretch>
            <a:fillRect/>
          </a:stretch>
        </p:blipFill>
        <p:spPr>
          <a:xfrm>
            <a:off x="984502" y="436644"/>
            <a:ext cx="7485128" cy="2827702"/>
          </a:xfrm>
          <a:prstGeom prst="rect">
            <a:avLst/>
          </a:prstGeom>
        </p:spPr>
      </p:pic>
      <p:sp>
        <p:nvSpPr>
          <p:cNvPr id="4" name="TextBox 3">
            <a:extLst>
              <a:ext uri="{FF2B5EF4-FFF2-40B4-BE49-F238E27FC236}">
                <a16:creationId xmlns:a16="http://schemas.microsoft.com/office/drawing/2014/main" id="{C90BFD8A-E2C0-62EC-E4DD-23127B39392E}"/>
              </a:ext>
            </a:extLst>
          </p:cNvPr>
          <p:cNvSpPr txBox="1"/>
          <p:nvPr/>
        </p:nvSpPr>
        <p:spPr>
          <a:xfrm>
            <a:off x="6217920" y="4050154"/>
            <a:ext cx="4699221" cy="1955978"/>
          </a:xfrm>
          <a:prstGeom prst="rect">
            <a:avLst/>
          </a:prstGeom>
        </p:spPr>
        <p:txBody>
          <a:bodyPr vert="horz" lIns="91440" tIns="45720" rIns="91440" bIns="45720" rtlCol="0" anchor="ctr">
            <a:noAutofit/>
          </a:bodyPr>
          <a:lstStyle/>
          <a:p>
            <a:pPr marL="400050" indent="-182880">
              <a:lnSpc>
                <a:spcPct val="90000"/>
              </a:lnSpc>
              <a:spcAft>
                <a:spcPts val="600"/>
              </a:spcAft>
              <a:buClr>
                <a:schemeClr val="accent1">
                  <a:lumMod val="75000"/>
                </a:schemeClr>
              </a:buClr>
              <a:buSzPct val="85000"/>
              <a:buFont typeface="Wingdings" pitchFamily="2" charset="2"/>
              <a:buChar char="§"/>
            </a:pPr>
            <a:r>
              <a:rPr lang="en-US" sz="800" b="1" dirty="0">
                <a:latin typeface="Calibri" panose="020F0502020204030204" pitchFamily="34" charset="0"/>
                <a:cs typeface="Calibri" panose="020F0502020204030204" pitchFamily="34" charset="0"/>
              </a:rPr>
              <a:t>Size of Data set provided in Excel on yearly basis: [123649 rows x 11 columns]</a:t>
            </a:r>
          </a:p>
          <a:p>
            <a:pPr marL="857250" lvl="1" indent="-182880">
              <a:lnSpc>
                <a:spcPct val="90000"/>
              </a:lnSpc>
              <a:spcAft>
                <a:spcPts val="600"/>
              </a:spcAft>
              <a:buClr>
                <a:schemeClr val="accent1">
                  <a:lumMod val="75000"/>
                </a:schemeClr>
              </a:buClr>
              <a:buSzPct val="85000"/>
              <a:buFont typeface="Wingdings" pitchFamily="2" charset="2"/>
              <a:buChar char="§"/>
            </a:pPr>
            <a:r>
              <a:rPr lang="en-US" sz="800" b="1" dirty="0">
                <a:latin typeface="Calibri" panose="020F0502020204030204" pitchFamily="34" charset="0"/>
                <a:cs typeface="Calibri" panose="020F0502020204030204" pitchFamily="34" charset="0"/>
              </a:rPr>
              <a:t>2013- [8012 Rows x 11 Columns]</a:t>
            </a:r>
          </a:p>
          <a:p>
            <a:pPr marL="857250" lvl="1" indent="-182880">
              <a:lnSpc>
                <a:spcPct val="90000"/>
              </a:lnSpc>
              <a:spcAft>
                <a:spcPts val="600"/>
              </a:spcAft>
              <a:buClr>
                <a:schemeClr val="accent1">
                  <a:lumMod val="75000"/>
                </a:schemeClr>
              </a:buClr>
              <a:buSzPct val="85000"/>
              <a:buFont typeface="Wingdings" pitchFamily="2" charset="2"/>
              <a:buChar char="§"/>
            </a:pPr>
            <a:r>
              <a:rPr lang="en-US" sz="800" b="1" dirty="0">
                <a:latin typeface="Calibri" panose="020F0502020204030204" pitchFamily="34" charset="0"/>
                <a:cs typeface="Calibri" panose="020F0502020204030204" pitchFamily="34" charset="0"/>
              </a:rPr>
              <a:t>2014- [10632 Rows x 11 Columns]</a:t>
            </a:r>
          </a:p>
          <a:p>
            <a:pPr marL="857250" lvl="1" indent="-182880">
              <a:lnSpc>
                <a:spcPct val="90000"/>
              </a:lnSpc>
              <a:spcAft>
                <a:spcPts val="600"/>
              </a:spcAft>
              <a:buClr>
                <a:schemeClr val="accent1">
                  <a:lumMod val="75000"/>
                </a:schemeClr>
              </a:buClr>
              <a:buSzPct val="85000"/>
              <a:buFont typeface="Wingdings" pitchFamily="2" charset="2"/>
              <a:buChar char="§"/>
            </a:pPr>
            <a:r>
              <a:rPr lang="en-US" sz="800" b="1" dirty="0">
                <a:latin typeface="Calibri" panose="020F0502020204030204" pitchFamily="34" charset="0"/>
                <a:cs typeface="Calibri" panose="020F0502020204030204" pitchFamily="34" charset="0"/>
              </a:rPr>
              <a:t>2015- [13111 Rows x 11 Columns]</a:t>
            </a:r>
          </a:p>
          <a:p>
            <a:pPr marL="857250" lvl="1" indent="-182880">
              <a:lnSpc>
                <a:spcPct val="90000"/>
              </a:lnSpc>
              <a:spcAft>
                <a:spcPts val="600"/>
              </a:spcAft>
              <a:buClr>
                <a:schemeClr val="accent1">
                  <a:lumMod val="75000"/>
                </a:schemeClr>
              </a:buClr>
              <a:buSzPct val="85000"/>
              <a:buFont typeface="Wingdings" pitchFamily="2" charset="2"/>
              <a:buChar char="§"/>
            </a:pPr>
            <a:r>
              <a:rPr lang="en-US" sz="800" b="1" dirty="0">
                <a:latin typeface="Calibri" panose="020F0502020204030204" pitchFamily="34" charset="0"/>
                <a:cs typeface="Calibri" panose="020F0502020204030204" pitchFamily="34" charset="0"/>
              </a:rPr>
              <a:t>2016- [14459 Rows x 11 Columns]</a:t>
            </a:r>
          </a:p>
          <a:p>
            <a:pPr marL="857250" lvl="1" indent="-182880">
              <a:lnSpc>
                <a:spcPct val="90000"/>
              </a:lnSpc>
              <a:spcAft>
                <a:spcPts val="600"/>
              </a:spcAft>
              <a:buClr>
                <a:schemeClr val="accent1">
                  <a:lumMod val="75000"/>
                </a:schemeClr>
              </a:buClr>
              <a:buSzPct val="85000"/>
              <a:buFont typeface="Wingdings" pitchFamily="2" charset="2"/>
              <a:buChar char="§"/>
            </a:pPr>
            <a:r>
              <a:rPr lang="en-US" sz="800" b="1" dirty="0">
                <a:latin typeface="Calibri" panose="020F0502020204030204" pitchFamily="34" charset="0"/>
                <a:cs typeface="Calibri" panose="020F0502020204030204" pitchFamily="34" charset="0"/>
              </a:rPr>
              <a:t>2017- [15897 Rows x 11 Columns]</a:t>
            </a:r>
          </a:p>
          <a:p>
            <a:pPr marL="857250" lvl="1" indent="-182880">
              <a:lnSpc>
                <a:spcPct val="90000"/>
              </a:lnSpc>
              <a:spcAft>
                <a:spcPts val="600"/>
              </a:spcAft>
              <a:buClr>
                <a:schemeClr val="accent1">
                  <a:lumMod val="75000"/>
                </a:schemeClr>
              </a:buClr>
              <a:buSzPct val="85000"/>
              <a:buFont typeface="Wingdings" pitchFamily="2" charset="2"/>
              <a:buChar char="§"/>
            </a:pPr>
            <a:r>
              <a:rPr lang="en-US" sz="800" b="1" dirty="0">
                <a:latin typeface="Calibri" panose="020F0502020204030204" pitchFamily="34" charset="0"/>
                <a:cs typeface="Calibri" panose="020F0502020204030204" pitchFamily="34" charset="0"/>
              </a:rPr>
              <a:t>2018- [15536 Rows x 11 Columns]</a:t>
            </a:r>
          </a:p>
          <a:p>
            <a:pPr marL="857250" lvl="1" indent="-182880">
              <a:lnSpc>
                <a:spcPct val="90000"/>
              </a:lnSpc>
              <a:spcAft>
                <a:spcPts val="600"/>
              </a:spcAft>
              <a:buClr>
                <a:schemeClr val="accent1">
                  <a:lumMod val="75000"/>
                </a:schemeClr>
              </a:buClr>
              <a:buSzPct val="85000"/>
              <a:buFont typeface="Wingdings" pitchFamily="2" charset="2"/>
              <a:buChar char="§"/>
            </a:pPr>
            <a:r>
              <a:rPr lang="en-US" sz="800" b="1" dirty="0">
                <a:latin typeface="Calibri" panose="020F0502020204030204" pitchFamily="34" charset="0"/>
                <a:cs typeface="Calibri" panose="020F0502020204030204" pitchFamily="34" charset="0"/>
              </a:rPr>
              <a:t>2019- [15319 Rows x 11 Columns]</a:t>
            </a:r>
          </a:p>
          <a:p>
            <a:pPr marL="857250" lvl="1" indent="-182880">
              <a:lnSpc>
                <a:spcPct val="90000"/>
              </a:lnSpc>
              <a:spcAft>
                <a:spcPts val="600"/>
              </a:spcAft>
              <a:buClr>
                <a:schemeClr val="accent1">
                  <a:lumMod val="75000"/>
                </a:schemeClr>
              </a:buClr>
              <a:buSzPct val="85000"/>
              <a:buFont typeface="Wingdings" pitchFamily="2" charset="2"/>
              <a:buChar char="§"/>
            </a:pPr>
            <a:r>
              <a:rPr lang="en-US" sz="800" b="1" dirty="0">
                <a:latin typeface="Calibri" panose="020F0502020204030204" pitchFamily="34" charset="0"/>
                <a:cs typeface="Calibri" panose="020F0502020204030204" pitchFamily="34" charset="0"/>
              </a:rPr>
              <a:t>2020- [8380 Rows x 11 Columns]</a:t>
            </a:r>
          </a:p>
          <a:p>
            <a:pPr marL="857250" lvl="1" indent="-182880">
              <a:lnSpc>
                <a:spcPct val="90000"/>
              </a:lnSpc>
              <a:spcAft>
                <a:spcPts val="600"/>
              </a:spcAft>
              <a:buClr>
                <a:schemeClr val="accent1">
                  <a:lumMod val="75000"/>
                </a:schemeClr>
              </a:buClr>
              <a:buSzPct val="85000"/>
              <a:buFont typeface="Wingdings" pitchFamily="2" charset="2"/>
              <a:buChar char="§"/>
            </a:pPr>
            <a:r>
              <a:rPr lang="en-US" sz="800" b="1" dirty="0">
                <a:latin typeface="Calibri" panose="020F0502020204030204" pitchFamily="34" charset="0"/>
                <a:cs typeface="Calibri" panose="020F0502020204030204" pitchFamily="34" charset="0"/>
              </a:rPr>
              <a:t>2021- [9418 Rows x 11 Columns]</a:t>
            </a:r>
          </a:p>
          <a:p>
            <a:pPr marL="857250" lvl="1" indent="-182880">
              <a:lnSpc>
                <a:spcPct val="90000"/>
              </a:lnSpc>
              <a:spcAft>
                <a:spcPts val="600"/>
              </a:spcAft>
              <a:buClr>
                <a:schemeClr val="accent1">
                  <a:lumMod val="75000"/>
                </a:schemeClr>
              </a:buClr>
              <a:buSzPct val="85000"/>
              <a:buFont typeface="Wingdings" pitchFamily="2" charset="2"/>
              <a:buChar char="§"/>
            </a:pPr>
            <a:r>
              <a:rPr lang="en-US" sz="800" b="1" dirty="0">
                <a:latin typeface="Calibri" panose="020F0502020204030204" pitchFamily="34" charset="0"/>
                <a:cs typeface="Calibri" panose="020F0502020204030204" pitchFamily="34" charset="0"/>
              </a:rPr>
              <a:t>2022- [12885 Rows x 11 Columns]</a:t>
            </a:r>
          </a:p>
        </p:txBody>
      </p:sp>
      <p:sp>
        <p:nvSpPr>
          <p:cNvPr id="21" name="Rectangle 20">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6">
              <a:alphaModFix amt="85000"/>
              <a:lum bright="70000" contrast="-70000"/>
              <a:extLst>
                <a:ext uri="{BEBA8EAE-BF5A-486C-A8C5-ECC9F3942E4B}">
                  <a14:imgProps xmlns:a14="http://schemas.microsoft.com/office/drawing/2010/main">
                    <a14:imgLayer r:embed="rId7">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3" name="Oval 22">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5" name="Oval 24">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 name="Slide Number Placeholder 1">
            <a:extLst>
              <a:ext uri="{FF2B5EF4-FFF2-40B4-BE49-F238E27FC236}">
                <a16:creationId xmlns:a16="http://schemas.microsoft.com/office/drawing/2014/main" id="{1204F985-E4D5-5A24-048C-0198CFB277E4}"/>
              </a:ext>
            </a:extLst>
          </p:cNvPr>
          <p:cNvSpPr>
            <a:spLocks noGrp="1"/>
          </p:cNvSpPr>
          <p:nvPr>
            <p:ph type="sldNum" sz="quarter" idx="12"/>
          </p:nvPr>
        </p:nvSpPr>
        <p:spPr/>
        <p:txBody>
          <a:bodyPr/>
          <a:lstStyle/>
          <a:p>
            <a:fld id="{8EF147F3-F4BF-2C46-AC54-645A1178D8F6}" type="slidenum">
              <a:rPr lang="en-US" smtClean="0"/>
              <a:pPr/>
              <a:t>4</a:t>
            </a:fld>
            <a:endParaRPr lang="en-US"/>
          </a:p>
        </p:txBody>
      </p:sp>
    </p:spTree>
    <p:extLst>
      <p:ext uri="{BB962C8B-B14F-4D97-AF65-F5344CB8AC3E}">
        <p14:creationId xmlns:p14="http://schemas.microsoft.com/office/powerpoint/2010/main" val="1388649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C59A5-73C7-C4EE-5F62-CED41B6F283F}"/>
              </a:ext>
            </a:extLst>
          </p:cNvPr>
          <p:cNvSpPr>
            <a:spLocks noGrp="1"/>
          </p:cNvSpPr>
          <p:nvPr>
            <p:ph type="title"/>
          </p:nvPr>
        </p:nvSpPr>
        <p:spPr>
          <a:xfrm>
            <a:off x="2931636" y="461443"/>
            <a:ext cx="7063721" cy="1023228"/>
          </a:xfrm>
        </p:spPr>
        <p:txBody>
          <a:bodyPr vert="horz" lIns="91440" tIns="45720" rIns="91440" bIns="45720" rtlCol="0" anchor="ctr">
            <a:normAutofit/>
          </a:bodyPr>
          <a:lstStyle/>
          <a:p>
            <a:pPr algn="ctr"/>
            <a:r>
              <a:rPr lang="en-US" sz="4000" kern="1200" dirty="0">
                <a:solidFill>
                  <a:srgbClr val="7030A0"/>
                </a:solidFill>
                <a:latin typeface="+mj-lt"/>
                <a:ea typeface="+mj-ea"/>
                <a:cs typeface="+mj-cs"/>
              </a:rPr>
              <a:t>Facility Calendar</a:t>
            </a:r>
          </a:p>
        </p:txBody>
      </p:sp>
      <p:pic>
        <p:nvPicPr>
          <p:cNvPr id="7" name="Content Placeholder 6" descr="A screenshot of a computer&#10;&#10;Description automatically generated">
            <a:extLst>
              <a:ext uri="{FF2B5EF4-FFF2-40B4-BE49-F238E27FC236}">
                <a16:creationId xmlns:a16="http://schemas.microsoft.com/office/drawing/2014/main" id="{6BACDC1A-8943-90BA-7616-1A553DE27CB5}"/>
              </a:ext>
            </a:extLst>
          </p:cNvPr>
          <p:cNvPicPr>
            <a:picLocks noGrp="1" noChangeAspect="1"/>
          </p:cNvPicPr>
          <p:nvPr>
            <p:ph idx="1"/>
          </p:nvPr>
        </p:nvPicPr>
        <p:blipFill rotWithShape="1">
          <a:blip r:embed="rId3"/>
          <a:srcRect t="9930" r="11500" b="8667"/>
          <a:stretch/>
        </p:blipFill>
        <p:spPr>
          <a:xfrm>
            <a:off x="617220" y="1297700"/>
            <a:ext cx="10835639" cy="4452160"/>
          </a:xfrm>
          <a:prstGeom prst="rect">
            <a:avLst/>
          </a:prstGeom>
        </p:spPr>
      </p:pic>
      <p:sp>
        <p:nvSpPr>
          <p:cNvPr id="3" name="Slide Number Placeholder 2">
            <a:extLst>
              <a:ext uri="{FF2B5EF4-FFF2-40B4-BE49-F238E27FC236}">
                <a16:creationId xmlns:a16="http://schemas.microsoft.com/office/drawing/2014/main" id="{5B031F5D-A23F-98D0-6BA9-88C5DF0E65A9}"/>
              </a:ext>
            </a:extLst>
          </p:cNvPr>
          <p:cNvSpPr>
            <a:spLocks noGrp="1"/>
          </p:cNvSpPr>
          <p:nvPr>
            <p:ph type="sldNum" sz="quarter" idx="12"/>
          </p:nvPr>
        </p:nvSpPr>
        <p:spPr/>
        <p:txBody>
          <a:bodyPr/>
          <a:lstStyle/>
          <a:p>
            <a:fld id="{8EF147F3-F4BF-2C46-AC54-645A1178D8F6}" type="slidenum">
              <a:rPr lang="en-US" smtClean="0"/>
              <a:pPr/>
              <a:t>5</a:t>
            </a:fld>
            <a:endParaRPr lang="en-US"/>
          </a:p>
        </p:txBody>
      </p:sp>
    </p:spTree>
    <p:extLst>
      <p:ext uri="{BB962C8B-B14F-4D97-AF65-F5344CB8AC3E}">
        <p14:creationId xmlns:p14="http://schemas.microsoft.com/office/powerpoint/2010/main" val="3486932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0" name="Oval 9">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21" name="Oval 10">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3" name="TextBox 2">
            <a:extLst>
              <a:ext uri="{FF2B5EF4-FFF2-40B4-BE49-F238E27FC236}">
                <a16:creationId xmlns:a16="http://schemas.microsoft.com/office/drawing/2014/main" id="{02DCD189-7BC0-2A4F-3073-8554D2CE00A7}"/>
              </a:ext>
            </a:extLst>
          </p:cNvPr>
          <p:cNvSpPr txBox="1"/>
          <p:nvPr/>
        </p:nvSpPr>
        <p:spPr>
          <a:xfrm>
            <a:off x="365760" y="685800"/>
            <a:ext cx="5434539" cy="5486400"/>
          </a:xfrm>
          <a:prstGeom prst="rect">
            <a:avLst/>
          </a:prstGeom>
        </p:spPr>
        <p:txBody>
          <a:bodyPr vert="horz" lIns="91440" tIns="45720" rIns="91440" bIns="45720" rtlCol="0">
            <a:normAutofit/>
          </a:bodyPr>
          <a:lstStyle/>
          <a:p>
            <a:pPr>
              <a:lnSpc>
                <a:spcPct val="90000"/>
              </a:lnSpc>
              <a:spcAft>
                <a:spcPts val="600"/>
              </a:spcAft>
              <a:buClr>
                <a:schemeClr val="accent1">
                  <a:lumMod val="75000"/>
                </a:schemeClr>
              </a:buClr>
              <a:buSzPct val="85000"/>
            </a:pPr>
            <a:r>
              <a:rPr lang="en-US" sz="2400" b="1" dirty="0">
                <a:latin typeface="Calibri" panose="020F0502020204030204" pitchFamily="34" charset="0"/>
                <a:cs typeface="Calibri" panose="020F0502020204030204" pitchFamily="34" charset="0"/>
              </a:rPr>
              <a:t>Related Work:</a:t>
            </a:r>
          </a:p>
          <a:p>
            <a:pPr marL="160020">
              <a:lnSpc>
                <a:spcPct val="90000"/>
              </a:lnSpc>
              <a:spcAft>
                <a:spcPts val="600"/>
              </a:spcAft>
              <a:buClr>
                <a:schemeClr val="accent1">
                  <a:lumMod val="75000"/>
                </a:schemeClr>
              </a:buClr>
              <a:buSzPct val="85000"/>
            </a:pPr>
            <a:endParaRPr lang="en-US" sz="1600" dirty="0">
              <a:latin typeface="Calibri" panose="020F0502020204030204" pitchFamily="34" charset="0"/>
              <a:cs typeface="Calibri" panose="020F0502020204030204" pitchFamily="34" charset="0"/>
            </a:endParaRPr>
          </a:p>
          <a:p>
            <a:pPr marL="445770" indent="-285750">
              <a:lnSpc>
                <a:spcPct val="90000"/>
              </a:lnSpc>
              <a:spcAft>
                <a:spcPts val="600"/>
              </a:spcAft>
              <a:buClr>
                <a:schemeClr val="accent1">
                  <a:lumMod val="75000"/>
                </a:schemeClr>
              </a:buClr>
              <a:buSzPct val="85000"/>
              <a:buFont typeface="Wingdings" panose="05000000000000000000" pitchFamily="2" charset="2"/>
              <a:buChar char="Ø"/>
            </a:pPr>
            <a:r>
              <a:rPr lang="en-US" sz="2000" dirty="0">
                <a:latin typeface="Calibri" panose="020F0502020204030204" pitchFamily="34" charset="0"/>
                <a:cs typeface="Calibri" panose="020F0502020204030204" pitchFamily="34" charset="0"/>
              </a:rPr>
              <a:t>Forecasting Daily Visitors and Menu Demands in an Indonesian Chain Restaurant using Support Vector Regression Machine (</a:t>
            </a:r>
            <a:r>
              <a:rPr lang="en-US" sz="2000" dirty="0">
                <a:latin typeface="Calibri" panose="020F0502020204030204" pitchFamily="34" charset="0"/>
                <a:cs typeface="Calibri" panose="020F0502020204030204" pitchFamily="34" charset="0"/>
                <a:hlinkClick r:id="rId5"/>
              </a:rPr>
              <a:t>Refer Here</a:t>
            </a:r>
            <a:r>
              <a:rPr lang="en-US" sz="2000" dirty="0">
                <a:latin typeface="Calibri" panose="020F0502020204030204" pitchFamily="34" charset="0"/>
                <a:cs typeface="Calibri" panose="020F0502020204030204" pitchFamily="34" charset="0"/>
              </a:rPr>
              <a:t>)</a:t>
            </a:r>
          </a:p>
          <a:p>
            <a:pPr marL="445770" indent="-285750">
              <a:lnSpc>
                <a:spcPct val="90000"/>
              </a:lnSpc>
              <a:spcAft>
                <a:spcPts val="600"/>
              </a:spcAft>
              <a:buClr>
                <a:schemeClr val="accent1">
                  <a:lumMod val="75000"/>
                </a:schemeClr>
              </a:buClr>
              <a:buSzPct val="85000"/>
              <a:buFont typeface="Wingdings" panose="05000000000000000000" pitchFamily="2" charset="2"/>
              <a:buChar char="Ø"/>
            </a:pPr>
            <a:endParaRPr lang="en-US" sz="2000" dirty="0">
              <a:latin typeface="Calibri" panose="020F0502020204030204" pitchFamily="34" charset="0"/>
              <a:cs typeface="Calibri" panose="020F0502020204030204" pitchFamily="34" charset="0"/>
            </a:endParaRPr>
          </a:p>
          <a:p>
            <a:pPr marL="445770" indent="-285750">
              <a:lnSpc>
                <a:spcPct val="90000"/>
              </a:lnSpc>
              <a:spcAft>
                <a:spcPts val="600"/>
              </a:spcAft>
              <a:buClr>
                <a:schemeClr val="accent1">
                  <a:lumMod val="75000"/>
                </a:schemeClr>
              </a:buClr>
              <a:buSzPct val="85000"/>
              <a:buFont typeface="Wingdings" panose="05000000000000000000" pitchFamily="2" charset="2"/>
              <a:buChar char="Ø"/>
            </a:pPr>
            <a:r>
              <a:rPr lang="en-US" sz="2000" i="0" dirty="0">
                <a:effectLst/>
                <a:latin typeface="Calibri" panose="020F0502020204030204" pitchFamily="34" charset="0"/>
                <a:cs typeface="Calibri" panose="020F0502020204030204" pitchFamily="34" charset="0"/>
              </a:rPr>
              <a:t>Chinese automobile sales forecasting using economic indicators and typical domestic brand automobile sales data: A method based on econometric model</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hlinkClick r:id="rId6"/>
              </a:rPr>
              <a:t>Refer Here</a:t>
            </a:r>
            <a:r>
              <a:rPr lang="en-US" sz="2000" dirty="0">
                <a:latin typeface="Calibri" panose="020F0502020204030204" pitchFamily="34" charset="0"/>
                <a:cs typeface="Calibri" panose="020F0502020204030204" pitchFamily="34" charset="0"/>
              </a:rPr>
              <a:t>)</a:t>
            </a:r>
          </a:p>
          <a:p>
            <a:pPr marL="445770" indent="-285750">
              <a:lnSpc>
                <a:spcPct val="90000"/>
              </a:lnSpc>
              <a:spcAft>
                <a:spcPts val="600"/>
              </a:spcAft>
              <a:buClr>
                <a:schemeClr val="accent1">
                  <a:lumMod val="75000"/>
                </a:schemeClr>
              </a:buClr>
              <a:buSzPct val="85000"/>
              <a:buFont typeface="Wingdings" panose="05000000000000000000" pitchFamily="2" charset="2"/>
              <a:buChar char="Ø"/>
            </a:pPr>
            <a:endParaRPr lang="en-US" sz="2000" dirty="0">
              <a:latin typeface="Calibri" panose="020F0502020204030204" pitchFamily="34" charset="0"/>
              <a:cs typeface="Calibri" panose="020F0502020204030204" pitchFamily="34" charset="0"/>
            </a:endParaRPr>
          </a:p>
          <a:p>
            <a:pPr marL="445770" indent="-285750">
              <a:lnSpc>
                <a:spcPct val="90000"/>
              </a:lnSpc>
              <a:spcAft>
                <a:spcPts val="600"/>
              </a:spcAft>
              <a:buClr>
                <a:schemeClr val="accent1">
                  <a:lumMod val="75000"/>
                </a:schemeClr>
              </a:buClr>
              <a:buSzPct val="85000"/>
              <a:buFont typeface="Wingdings" panose="05000000000000000000" pitchFamily="2" charset="2"/>
              <a:buChar char="Ø"/>
            </a:pPr>
            <a:r>
              <a:rPr lang="en-US" sz="2000" dirty="0">
                <a:latin typeface="Calibri" panose="020F0502020204030204" pitchFamily="34" charset="0"/>
                <a:cs typeface="Calibri" panose="020F0502020204030204" pitchFamily="34" charset="0"/>
              </a:rPr>
              <a:t>Restaurant Sales and Customer Demand Forecasting: Literature Survey and Categorization of Methods (</a:t>
            </a:r>
            <a:r>
              <a:rPr lang="en-US" sz="2000" dirty="0">
                <a:latin typeface="Calibri" panose="020F0502020204030204" pitchFamily="34" charset="0"/>
                <a:cs typeface="Calibri" panose="020F0502020204030204" pitchFamily="34" charset="0"/>
                <a:hlinkClick r:id="rId7"/>
              </a:rPr>
              <a:t>Refer Here</a:t>
            </a:r>
            <a:r>
              <a:rPr lang="en-US" sz="2000" dirty="0">
                <a:latin typeface="Calibri" panose="020F0502020204030204" pitchFamily="34" charset="0"/>
                <a:cs typeface="Calibri" panose="020F0502020204030204" pitchFamily="34" charset="0"/>
              </a:rPr>
              <a:t>)</a:t>
            </a:r>
          </a:p>
          <a:p>
            <a:pPr marL="160020">
              <a:lnSpc>
                <a:spcPct val="90000"/>
              </a:lnSpc>
              <a:spcAft>
                <a:spcPts val="600"/>
              </a:spcAft>
              <a:buClr>
                <a:schemeClr val="accent1">
                  <a:lumMod val="75000"/>
                </a:schemeClr>
              </a:buClr>
              <a:buSzPct val="85000"/>
            </a:pPr>
            <a:endParaRPr lang="en-US" sz="2000" dirty="0">
              <a:latin typeface="Calibri" panose="020F0502020204030204" pitchFamily="34" charset="0"/>
              <a:cs typeface="Calibri" panose="020F0502020204030204" pitchFamily="34" charset="0"/>
            </a:endParaRPr>
          </a:p>
        </p:txBody>
      </p:sp>
      <p:pic>
        <p:nvPicPr>
          <p:cNvPr id="5" name="Picture 4" descr="White bulbs with a yellow one standing out">
            <a:extLst>
              <a:ext uri="{FF2B5EF4-FFF2-40B4-BE49-F238E27FC236}">
                <a16:creationId xmlns:a16="http://schemas.microsoft.com/office/drawing/2014/main" id="{C1D7B67C-A055-F3B2-1528-1801061859BF}"/>
              </a:ext>
            </a:extLst>
          </p:cNvPr>
          <p:cNvPicPr>
            <a:picLocks noChangeAspect="1"/>
          </p:cNvPicPr>
          <p:nvPr/>
        </p:nvPicPr>
        <p:blipFill rotWithShape="1">
          <a:blip r:embed="rId8"/>
          <a:srcRect l="11508" r="27378" b="-1"/>
          <a:stretch/>
        </p:blipFill>
        <p:spPr>
          <a:xfrm>
            <a:off x="5913124" y="10"/>
            <a:ext cx="6278877" cy="6857990"/>
          </a:xfrm>
          <a:custGeom>
            <a:avLst/>
            <a:gdLst/>
            <a:ahLst/>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p:spPr>
      </p:pic>
      <p:sp>
        <p:nvSpPr>
          <p:cNvPr id="13" name="Freeform: Shape 12">
            <a:extLst>
              <a:ext uri="{FF2B5EF4-FFF2-40B4-BE49-F238E27FC236}">
                <a16:creationId xmlns:a16="http://schemas.microsoft.com/office/drawing/2014/main" id="{484E34F7-E155-426C-A88E-8AEA6CF3F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3" y="0"/>
            <a:ext cx="6278877"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blipFill dpi="0" rotWithShape="1">
            <a:blip r:embed="rId9">
              <a:alphaModFix amt="30000"/>
              <a:duotone>
                <a:prstClr val="black"/>
                <a:schemeClr val="accent1">
                  <a:tint val="45000"/>
                  <a:satMod val="400000"/>
                </a:schemeClr>
              </a:duotone>
              <a:extLst>
                <a:ext uri="{BEBA8EAE-BF5A-486C-A8C5-ECC9F3942E4B}">
                  <a14:imgProps xmlns:a14="http://schemas.microsoft.com/office/drawing/2010/main">
                    <a14:imgLayer r:embed="rId10">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Slide Number Placeholder 1">
            <a:extLst>
              <a:ext uri="{FF2B5EF4-FFF2-40B4-BE49-F238E27FC236}">
                <a16:creationId xmlns:a16="http://schemas.microsoft.com/office/drawing/2014/main" id="{3452BA6D-EDED-826C-1545-16F2E32F5AD0}"/>
              </a:ext>
            </a:extLst>
          </p:cNvPr>
          <p:cNvSpPr>
            <a:spLocks noGrp="1"/>
          </p:cNvSpPr>
          <p:nvPr>
            <p:ph type="sldNum" sz="quarter" idx="12"/>
          </p:nvPr>
        </p:nvSpPr>
        <p:spPr/>
        <p:txBody>
          <a:bodyPr/>
          <a:lstStyle/>
          <a:p>
            <a:fld id="{5A33CB2A-1702-4C1D-9CC4-8D472D39F19E}" type="slidenum">
              <a:rPr lang="en-US" smtClean="0"/>
              <a:t>6</a:t>
            </a:fld>
            <a:endParaRPr lang="en-US"/>
          </a:p>
        </p:txBody>
      </p:sp>
    </p:spTree>
    <p:extLst>
      <p:ext uri="{BB962C8B-B14F-4D97-AF65-F5344CB8AC3E}">
        <p14:creationId xmlns:p14="http://schemas.microsoft.com/office/powerpoint/2010/main" val="1841288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54" name="Oval 53">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55" name="Oval 54">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useBgFill="1">
        <p:nvSpPr>
          <p:cNvPr id="57" name="Rectangle 56">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1" name="Rectangle 60">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3" name="Rectangle 62">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5" name="Oval 64">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67" name="Oval 66">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4" name="TextBox 23">
            <a:extLst>
              <a:ext uri="{FF2B5EF4-FFF2-40B4-BE49-F238E27FC236}">
                <a16:creationId xmlns:a16="http://schemas.microsoft.com/office/drawing/2014/main" id="{1E8D9B82-3B13-B9BD-A02D-C0DE191F3015}"/>
              </a:ext>
            </a:extLst>
          </p:cNvPr>
          <p:cNvSpPr txBox="1"/>
          <p:nvPr/>
        </p:nvSpPr>
        <p:spPr>
          <a:xfrm>
            <a:off x="1467309" y="607014"/>
            <a:ext cx="9619487" cy="2123658"/>
          </a:xfrm>
          <a:prstGeom prst="rect">
            <a:avLst/>
          </a:prstGeom>
          <a:noFill/>
        </p:spPr>
        <p:txBody>
          <a:bodyPr wrap="square" rtlCol="0">
            <a:spAutoFit/>
          </a:bodyPr>
          <a:lstStyle/>
          <a:p>
            <a:pPr algn="ctr">
              <a:spcAft>
                <a:spcPts val="600"/>
              </a:spcAft>
              <a:buClr>
                <a:schemeClr val="accent1">
                  <a:lumMod val="75000"/>
                </a:schemeClr>
              </a:buClr>
              <a:buSzPct val="85000"/>
            </a:pPr>
            <a:r>
              <a:rPr lang="en-US" sz="2000" b="1" i="0" dirty="0">
                <a:solidFill>
                  <a:schemeClr val="accent1">
                    <a:lumMod val="75000"/>
                  </a:schemeClr>
                </a:solidFill>
                <a:effectLst/>
                <a:latin typeface="Calibri" panose="020F0502020204030204" pitchFamily="34" charset="0"/>
                <a:cs typeface="Calibri" panose="020F0502020204030204" pitchFamily="34" charset="0"/>
              </a:rPr>
              <a:t>Forecasting Daily Visitors and Menu Demands in an Indonesian Chain Restaurant using Support Vector Regression Machine </a:t>
            </a:r>
            <a:endParaRPr lang="en-US" sz="2000" dirty="0">
              <a:solidFill>
                <a:schemeClr val="accent1">
                  <a:lumMod val="75000"/>
                </a:schemeClr>
              </a:solidFill>
              <a:latin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endParaRPr>
          </a:p>
          <a:p>
            <a:pPr>
              <a:lnSpc>
                <a:spcPct val="90000"/>
              </a:lnSpc>
              <a:spcAft>
                <a:spcPts val="600"/>
              </a:spcAft>
              <a:buClr>
                <a:schemeClr val="accent1">
                  <a:lumMod val="75000"/>
                </a:schemeClr>
              </a:buClr>
              <a:buSzPct val="85000"/>
            </a:pPr>
            <a:r>
              <a:rPr lang="en-US" sz="2000" strike="noStrike" dirty="0">
                <a:solidFill>
                  <a:schemeClr val="accent1">
                    <a:lumMod val="75000"/>
                  </a:schemeClr>
                </a:solidFill>
                <a:effectLst/>
                <a:latin typeface="Calibri" panose="020F0502020204030204" pitchFamily="34" charset="0"/>
                <a:cs typeface="Calibri" panose="020F0502020204030204" pitchFamily="34" charset="0"/>
              </a:rPr>
              <a:t>      			    (</a:t>
            </a:r>
            <a:r>
              <a:rPr lang="en-US" sz="2000" b="1" strike="noStrike" dirty="0">
                <a:solidFill>
                  <a:schemeClr val="accent1">
                    <a:lumMod val="75000"/>
                  </a:schemeClr>
                </a:solidFill>
                <a:effectLst/>
                <a:latin typeface="Calibri" panose="020F0502020204030204" pitchFamily="34" charset="0"/>
                <a:cs typeface="Calibri" panose="020F0502020204030204" pitchFamily="34" charset="0"/>
              </a:rPr>
              <a:t>Makmur A </a:t>
            </a:r>
            <a:r>
              <a:rPr lang="en-US" sz="2000" b="1" strike="noStrike" dirty="0" err="1">
                <a:solidFill>
                  <a:schemeClr val="accent1">
                    <a:lumMod val="75000"/>
                  </a:schemeClr>
                </a:solidFill>
                <a:effectLst/>
                <a:latin typeface="Calibri" panose="020F0502020204030204" pitchFamily="34" charset="0"/>
                <a:cs typeface="Calibri" panose="020F0502020204030204" pitchFamily="34" charset="0"/>
              </a:rPr>
              <a:t>Zháo</a:t>
            </a:r>
            <a:r>
              <a:rPr lang="en-US" sz="2000" b="1" strike="noStrike" dirty="0">
                <a:solidFill>
                  <a:schemeClr val="accent1">
                    <a:lumMod val="75000"/>
                  </a:schemeClr>
                </a:solidFill>
                <a:effectLst/>
                <a:latin typeface="Calibri" panose="020F0502020204030204" pitchFamily="34" charset="0"/>
                <a:cs typeface="Calibri" panose="020F0502020204030204" pitchFamily="34" charset="0"/>
              </a:rPr>
              <a:t>; </a:t>
            </a:r>
            <a:r>
              <a:rPr lang="en-US" sz="2000" b="1" strike="noStrike" dirty="0" err="1">
                <a:solidFill>
                  <a:schemeClr val="accent1">
                    <a:lumMod val="75000"/>
                  </a:schemeClr>
                </a:solidFill>
                <a:effectLst/>
                <a:latin typeface="Calibri" panose="020F0502020204030204" pitchFamily="34" charset="0"/>
                <a:cs typeface="Calibri" panose="020F0502020204030204" pitchFamily="34" charset="0"/>
              </a:rPr>
              <a:t>Riyanto</a:t>
            </a:r>
            <a:r>
              <a:rPr lang="en-US" sz="2000" b="1" strike="noStrike" dirty="0">
                <a:solidFill>
                  <a:schemeClr val="accent1">
                    <a:lumMod val="75000"/>
                  </a:schemeClr>
                </a:solidFill>
                <a:effectLst/>
                <a:latin typeface="Calibri" panose="020F0502020204030204" pitchFamily="34" charset="0"/>
                <a:cs typeface="Calibri" panose="020F0502020204030204" pitchFamily="34" charset="0"/>
              </a:rPr>
              <a:t> </a:t>
            </a:r>
            <a:r>
              <a:rPr lang="en-US" sz="2000" b="1" strike="noStrike" dirty="0" err="1">
                <a:solidFill>
                  <a:schemeClr val="accent1">
                    <a:lumMod val="75000"/>
                  </a:schemeClr>
                </a:solidFill>
                <a:effectLst/>
                <a:latin typeface="Calibri" panose="020F0502020204030204" pitchFamily="34" charset="0"/>
                <a:cs typeface="Calibri" panose="020F0502020204030204" pitchFamily="34" charset="0"/>
              </a:rPr>
              <a:t>Jayadi</a:t>
            </a:r>
            <a:r>
              <a:rPr lang="en-US" sz="2000" b="1" strike="noStrike" dirty="0">
                <a:solidFill>
                  <a:schemeClr val="accent1">
                    <a:lumMod val="75000"/>
                  </a:schemeClr>
                </a:solidFill>
                <a:effectLst/>
                <a:latin typeface="Calibri" panose="020F0502020204030204" pitchFamily="34" charset="0"/>
                <a:cs typeface="Calibri" panose="020F0502020204030204" pitchFamily="34" charset="0"/>
              </a:rPr>
              <a:t>)</a:t>
            </a:r>
          </a:p>
          <a:p>
            <a:pPr>
              <a:lnSpc>
                <a:spcPct val="90000"/>
              </a:lnSpc>
              <a:spcAft>
                <a:spcPts val="600"/>
              </a:spcAft>
              <a:buClr>
                <a:schemeClr val="accent1">
                  <a:lumMod val="75000"/>
                </a:schemeClr>
              </a:buClr>
              <a:buSzPct val="85000"/>
            </a:pPr>
            <a:r>
              <a:rPr lang="en-US" sz="2000" b="1" dirty="0">
                <a:solidFill>
                  <a:schemeClr val="accent1">
                    <a:lumMod val="75000"/>
                  </a:schemeClr>
                </a:solidFill>
                <a:latin typeface="Calibri" panose="020F0502020204030204" pitchFamily="34" charset="0"/>
                <a:cs typeface="Calibri" panose="020F0502020204030204" pitchFamily="34" charset="0"/>
              </a:rPr>
              <a:t>			 Durga Mowlika </a:t>
            </a:r>
            <a:r>
              <a:rPr lang="en-US" sz="2000" b="1" dirty="0" err="1">
                <a:solidFill>
                  <a:schemeClr val="accent1">
                    <a:lumMod val="75000"/>
                  </a:schemeClr>
                </a:solidFill>
                <a:latin typeface="Calibri" panose="020F0502020204030204" pitchFamily="34" charset="0"/>
                <a:cs typeface="Calibri" panose="020F0502020204030204" pitchFamily="34" charset="0"/>
              </a:rPr>
              <a:t>Karanti</a:t>
            </a:r>
            <a:r>
              <a:rPr lang="en-US" sz="2000" b="1" dirty="0">
                <a:solidFill>
                  <a:schemeClr val="accent1">
                    <a:lumMod val="75000"/>
                  </a:schemeClr>
                </a:solidFill>
                <a:latin typeface="Calibri" panose="020F0502020204030204" pitchFamily="34" charset="0"/>
                <a:cs typeface="Calibri" panose="020F0502020204030204" pitchFamily="34" charset="0"/>
              </a:rPr>
              <a:t> – (J953T923)</a:t>
            </a:r>
            <a:endParaRPr lang="en-US" sz="2000" b="1" strike="noStrike" dirty="0">
              <a:solidFill>
                <a:schemeClr val="accent1">
                  <a:lumMod val="75000"/>
                </a:schemeClr>
              </a:solidFill>
              <a:effectLst/>
              <a:latin typeface="Calibri" panose="020F0502020204030204" pitchFamily="34" charset="0"/>
              <a:cs typeface="Calibri" panose="020F0502020204030204" pitchFamily="34" charset="0"/>
            </a:endParaRPr>
          </a:p>
          <a:p>
            <a:pPr>
              <a:lnSpc>
                <a:spcPct val="90000"/>
              </a:lnSpc>
              <a:spcAft>
                <a:spcPts val="600"/>
              </a:spcAft>
              <a:buClr>
                <a:schemeClr val="accent1">
                  <a:lumMod val="75000"/>
                </a:schemeClr>
              </a:buClr>
              <a:buSzPct val="85000"/>
            </a:pPr>
            <a:r>
              <a:rPr lang="en-US" sz="2000" strike="noStrike" dirty="0">
                <a:solidFill>
                  <a:schemeClr val="accent1">
                    <a:lumMod val="75000"/>
                  </a:schemeClr>
                </a:solidFill>
                <a:effectLst/>
                <a:latin typeface="Calibri" panose="020F0502020204030204" pitchFamily="34" charset="0"/>
                <a:cs typeface="Calibri" panose="020F0502020204030204" pitchFamily="34" charset="0"/>
              </a:rPr>
              <a:t> 				   </a:t>
            </a:r>
            <a:endParaRPr lang="en-US" sz="2000" u="sng" strike="noStrike" dirty="0">
              <a:solidFill>
                <a:schemeClr val="accent1">
                  <a:lumMod val="75000"/>
                </a:schemeClr>
              </a:solidFill>
              <a:effectLst/>
              <a:latin typeface="Calibri" panose="020F0502020204030204" pitchFamily="34" charset="0"/>
              <a:cs typeface="Calibri" panose="020F0502020204030204" pitchFamily="34" charset="0"/>
            </a:endParaRPr>
          </a:p>
          <a:p>
            <a:endParaRPr lang="en-US" dirty="0"/>
          </a:p>
        </p:txBody>
      </p:sp>
      <p:graphicFrame>
        <p:nvGraphicFramePr>
          <p:cNvPr id="71" name="TextBox 2">
            <a:extLst>
              <a:ext uri="{FF2B5EF4-FFF2-40B4-BE49-F238E27FC236}">
                <a16:creationId xmlns:a16="http://schemas.microsoft.com/office/drawing/2014/main" id="{CAE7A2DB-5F61-DAF5-1E0B-4AE0AFC90ECC}"/>
              </a:ext>
            </a:extLst>
          </p:cNvPr>
          <p:cNvGraphicFramePr/>
          <p:nvPr>
            <p:extLst>
              <p:ext uri="{D42A27DB-BD31-4B8C-83A1-F6EECF244321}">
                <p14:modId xmlns:p14="http://schemas.microsoft.com/office/powerpoint/2010/main" val="1800673129"/>
              </p:ext>
            </p:extLst>
          </p:nvPr>
        </p:nvGraphicFramePr>
        <p:xfrm>
          <a:off x="1105204" y="2775709"/>
          <a:ext cx="10023043" cy="358889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Slide Number Placeholder 1">
            <a:extLst>
              <a:ext uri="{FF2B5EF4-FFF2-40B4-BE49-F238E27FC236}">
                <a16:creationId xmlns:a16="http://schemas.microsoft.com/office/drawing/2014/main" id="{DB0B48FC-3AC7-5B11-EFD3-6DFBC8CA43BE}"/>
              </a:ext>
            </a:extLst>
          </p:cNvPr>
          <p:cNvSpPr>
            <a:spLocks noGrp="1"/>
          </p:cNvSpPr>
          <p:nvPr>
            <p:ph type="sldNum" sz="quarter" idx="12"/>
          </p:nvPr>
        </p:nvSpPr>
        <p:spPr/>
        <p:txBody>
          <a:bodyPr/>
          <a:lstStyle/>
          <a:p>
            <a:fld id="{5A33CB2A-1702-4C1D-9CC4-8D472D39F19E}" type="slidenum">
              <a:rPr lang="en-US" smtClean="0"/>
              <a:t>7</a:t>
            </a:fld>
            <a:endParaRPr lang="en-US"/>
          </a:p>
        </p:txBody>
      </p:sp>
    </p:spTree>
    <p:extLst>
      <p:ext uri="{BB962C8B-B14F-4D97-AF65-F5344CB8AC3E}">
        <p14:creationId xmlns:p14="http://schemas.microsoft.com/office/powerpoint/2010/main" val="2635703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 name="Group 8">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0" name="Oval 9">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1" name="Oval 10">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graphicFrame>
        <p:nvGraphicFramePr>
          <p:cNvPr id="24" name="TextBox 2">
            <a:extLst>
              <a:ext uri="{FF2B5EF4-FFF2-40B4-BE49-F238E27FC236}">
                <a16:creationId xmlns:a16="http://schemas.microsoft.com/office/drawing/2014/main" id="{6A863658-0ECB-3DDD-9FB1-19CBAF9A9F58}"/>
              </a:ext>
            </a:extLst>
          </p:cNvPr>
          <p:cNvGraphicFramePr/>
          <p:nvPr>
            <p:extLst>
              <p:ext uri="{D42A27DB-BD31-4B8C-83A1-F6EECF244321}">
                <p14:modId xmlns:p14="http://schemas.microsoft.com/office/powerpoint/2010/main" val="2893200758"/>
              </p:ext>
            </p:extLst>
          </p:nvPr>
        </p:nvGraphicFramePr>
        <p:xfrm>
          <a:off x="4857751" y="914400"/>
          <a:ext cx="6685318" cy="529958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 name="Picture 4" descr="Magnifying glass showing decling performance">
            <a:extLst>
              <a:ext uri="{FF2B5EF4-FFF2-40B4-BE49-F238E27FC236}">
                <a16:creationId xmlns:a16="http://schemas.microsoft.com/office/drawing/2014/main" id="{60D1FA19-2523-42CB-F33B-1BEE9D33E616}"/>
              </a:ext>
            </a:extLst>
          </p:cNvPr>
          <p:cNvPicPr>
            <a:picLocks noChangeAspect="1"/>
          </p:cNvPicPr>
          <p:nvPr/>
        </p:nvPicPr>
        <p:blipFill rotWithShape="1">
          <a:blip r:embed="rId10"/>
          <a:srcRect r="26550" b="-1"/>
          <a:stretch/>
        </p:blipFill>
        <p:spPr>
          <a:xfrm>
            <a:off x="1" y="10"/>
            <a:ext cx="5342905" cy="6857990"/>
          </a:xfrm>
          <a:prstGeom prst="rect">
            <a:avLst/>
          </a:prstGeom>
        </p:spPr>
      </p:pic>
      <p:graphicFrame>
        <p:nvGraphicFramePr>
          <p:cNvPr id="3" name="TextBox 2">
            <a:extLst>
              <a:ext uri="{FF2B5EF4-FFF2-40B4-BE49-F238E27FC236}">
                <a16:creationId xmlns:a16="http://schemas.microsoft.com/office/drawing/2014/main" id="{B31476BC-EF36-F1E5-E0C9-27C3E73BC92E}"/>
              </a:ext>
            </a:extLst>
          </p:cNvPr>
          <p:cNvGraphicFramePr/>
          <p:nvPr>
            <p:extLst>
              <p:ext uri="{D42A27DB-BD31-4B8C-83A1-F6EECF244321}">
                <p14:modId xmlns:p14="http://schemas.microsoft.com/office/powerpoint/2010/main" val="3784483233"/>
              </p:ext>
            </p:extLst>
          </p:nvPr>
        </p:nvGraphicFramePr>
        <p:xfrm>
          <a:off x="5513444" y="354330"/>
          <a:ext cx="6029625" cy="5875351"/>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4" name="Slide Number Placeholder 3">
            <a:extLst>
              <a:ext uri="{FF2B5EF4-FFF2-40B4-BE49-F238E27FC236}">
                <a16:creationId xmlns:a16="http://schemas.microsoft.com/office/drawing/2014/main" id="{01A9C1E2-90C3-6D15-B72D-2FE883C3AEE1}"/>
              </a:ext>
            </a:extLst>
          </p:cNvPr>
          <p:cNvSpPr>
            <a:spLocks noGrp="1"/>
          </p:cNvSpPr>
          <p:nvPr>
            <p:ph type="sldNum" sz="quarter" idx="12"/>
          </p:nvPr>
        </p:nvSpPr>
        <p:spPr/>
        <p:txBody>
          <a:bodyPr/>
          <a:lstStyle/>
          <a:p>
            <a:fld id="{5A33CB2A-1702-4C1D-9CC4-8D472D39F19E}" type="slidenum">
              <a:rPr lang="en-US" smtClean="0"/>
              <a:t>8</a:t>
            </a:fld>
            <a:endParaRPr lang="en-US"/>
          </a:p>
        </p:txBody>
      </p:sp>
    </p:spTree>
    <p:extLst>
      <p:ext uri="{BB962C8B-B14F-4D97-AF65-F5344CB8AC3E}">
        <p14:creationId xmlns:p14="http://schemas.microsoft.com/office/powerpoint/2010/main" val="1965295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aph on document with pen">
            <a:extLst>
              <a:ext uri="{FF2B5EF4-FFF2-40B4-BE49-F238E27FC236}">
                <a16:creationId xmlns:a16="http://schemas.microsoft.com/office/drawing/2014/main" id="{14A66D17-837F-E70F-FC77-EE9DC06FC366}"/>
              </a:ext>
            </a:extLst>
          </p:cNvPr>
          <p:cNvPicPr>
            <a:picLocks noChangeAspect="1"/>
          </p:cNvPicPr>
          <p:nvPr/>
        </p:nvPicPr>
        <p:blipFill rotWithShape="1">
          <a:blip r:embed="rId2"/>
          <a:srcRect l="20008" r="6285" b="-1"/>
          <a:stretch/>
        </p:blipFill>
        <p:spPr>
          <a:xfrm>
            <a:off x="-9885" y="10"/>
            <a:ext cx="5919196" cy="6857990"/>
          </a:xfrm>
          <a:prstGeom prst="rect">
            <a:avLst/>
          </a:prstGeom>
        </p:spPr>
      </p:pic>
      <p:cxnSp>
        <p:nvCxnSpPr>
          <p:cNvPr id="4" name="Straight Connector 3">
            <a:extLst>
              <a:ext uri="{FF2B5EF4-FFF2-40B4-BE49-F238E27FC236}">
                <a16:creationId xmlns:a16="http://schemas.microsoft.com/office/drawing/2014/main" id="{32E61177-BBC7-313E-BFC9-A541AD9758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27B1B59-E234-3652-044F-1940A295C679}"/>
              </a:ext>
            </a:extLst>
          </p:cNvPr>
          <p:cNvSpPr txBox="1"/>
          <p:nvPr/>
        </p:nvSpPr>
        <p:spPr>
          <a:xfrm>
            <a:off x="6225514" y="525780"/>
            <a:ext cx="5421629" cy="6092190"/>
          </a:xfrm>
          <a:prstGeom prst="rect">
            <a:avLst/>
          </a:prstGeom>
        </p:spPr>
        <p:txBody>
          <a:bodyPr vert="horz" lIns="91440" tIns="45720" rIns="91440" bIns="45720" rtlCol="0">
            <a:normAutofit/>
          </a:bodyPr>
          <a:lstStyle/>
          <a:p>
            <a:pPr>
              <a:lnSpc>
                <a:spcPct val="90000"/>
              </a:lnSpc>
              <a:spcAft>
                <a:spcPts val="600"/>
              </a:spcAft>
              <a:buClr>
                <a:schemeClr val="accent1">
                  <a:lumMod val="75000"/>
                </a:schemeClr>
              </a:buClr>
              <a:buSzPct val="85000"/>
            </a:pPr>
            <a:r>
              <a:rPr lang="en-US" b="1" dirty="0"/>
              <a:t>	                Discussion</a:t>
            </a:r>
          </a:p>
          <a:p>
            <a:pPr marL="102870" indent="-228600">
              <a:lnSpc>
                <a:spcPct val="90000"/>
              </a:lnSpc>
              <a:spcAft>
                <a:spcPts val="600"/>
              </a:spcAft>
              <a:buClr>
                <a:schemeClr val="accent1">
                  <a:lumMod val="75000"/>
                </a:schemeClr>
              </a:buClr>
              <a:buSzPct val="85000"/>
              <a:buFont typeface="Arial" panose="020B0604020202020204" pitchFamily="34" charset="0"/>
              <a:buChar char="•"/>
            </a:pPr>
            <a:endParaRPr lang="en-US" b="1" i="0" dirty="0">
              <a:effectLst/>
            </a:endParaRPr>
          </a:p>
          <a:p>
            <a:pPr marL="445770" indent="-285750">
              <a:lnSpc>
                <a:spcPct val="90000"/>
              </a:lnSpc>
              <a:spcAft>
                <a:spcPts val="600"/>
              </a:spcAft>
              <a:buClr>
                <a:schemeClr val="accent1">
                  <a:lumMod val="75000"/>
                </a:schemeClr>
              </a:buClr>
              <a:buSzPct val="85000"/>
              <a:buFont typeface="Wingdings" panose="05000000000000000000" pitchFamily="2" charset="2"/>
              <a:buChar char="ü"/>
            </a:pPr>
            <a:r>
              <a:rPr lang="en-US" i="0" dirty="0">
                <a:effectLst/>
              </a:rPr>
              <a:t>Data Understanding (POS Data &amp; external data such as calendar day events) – 23 parameters in total, 8 significant features were selected </a:t>
            </a:r>
          </a:p>
          <a:p>
            <a:pPr marL="160020">
              <a:lnSpc>
                <a:spcPct val="90000"/>
              </a:lnSpc>
              <a:spcAft>
                <a:spcPts val="600"/>
              </a:spcAft>
              <a:buClr>
                <a:schemeClr val="accent1">
                  <a:lumMod val="75000"/>
                </a:schemeClr>
              </a:buClr>
              <a:buSzPct val="85000"/>
            </a:pPr>
            <a:endParaRPr lang="en-US" i="0" dirty="0">
              <a:effectLst/>
            </a:endParaRPr>
          </a:p>
          <a:p>
            <a:pPr marL="445770" indent="-285750">
              <a:lnSpc>
                <a:spcPct val="90000"/>
              </a:lnSpc>
              <a:spcAft>
                <a:spcPts val="600"/>
              </a:spcAft>
              <a:buClr>
                <a:schemeClr val="accent1">
                  <a:lumMod val="75000"/>
                </a:schemeClr>
              </a:buClr>
              <a:buSzPct val="85000"/>
              <a:buFont typeface="Wingdings" panose="05000000000000000000" pitchFamily="2" charset="2"/>
              <a:buChar char="ü"/>
            </a:pPr>
            <a:r>
              <a:rPr lang="en-US" i="0" dirty="0">
                <a:effectLst/>
              </a:rPr>
              <a:t>Number of Visitor Forecasting Correlations (work shift)</a:t>
            </a:r>
          </a:p>
          <a:p>
            <a:pPr marL="445770" indent="-285750">
              <a:lnSpc>
                <a:spcPct val="90000"/>
              </a:lnSpc>
              <a:spcAft>
                <a:spcPts val="600"/>
              </a:spcAft>
              <a:buClr>
                <a:schemeClr val="accent1">
                  <a:lumMod val="75000"/>
                </a:schemeClr>
              </a:buClr>
              <a:buSzPct val="85000"/>
              <a:buFont typeface="Wingdings" panose="05000000000000000000" pitchFamily="2" charset="2"/>
              <a:buChar char="ü"/>
            </a:pPr>
            <a:endParaRPr lang="en-US" i="0" dirty="0">
              <a:effectLst/>
            </a:endParaRPr>
          </a:p>
          <a:p>
            <a:pPr marL="445770" indent="-285750">
              <a:lnSpc>
                <a:spcPct val="90000"/>
              </a:lnSpc>
              <a:spcAft>
                <a:spcPts val="600"/>
              </a:spcAft>
              <a:buClr>
                <a:schemeClr val="accent1">
                  <a:lumMod val="75000"/>
                </a:schemeClr>
              </a:buClr>
              <a:buSzPct val="85000"/>
              <a:buFont typeface="Wingdings" panose="05000000000000000000" pitchFamily="2" charset="2"/>
              <a:buChar char="ü"/>
            </a:pPr>
            <a:r>
              <a:rPr lang="en-US" i="0" dirty="0">
                <a:effectLst/>
              </a:rPr>
              <a:t>Menu Demand Forecasting Correlations (seasonality and cook type)</a:t>
            </a:r>
          </a:p>
          <a:p>
            <a:pPr marL="160020">
              <a:lnSpc>
                <a:spcPct val="90000"/>
              </a:lnSpc>
              <a:spcAft>
                <a:spcPts val="600"/>
              </a:spcAft>
              <a:buClr>
                <a:schemeClr val="accent1">
                  <a:lumMod val="75000"/>
                </a:schemeClr>
              </a:buClr>
              <a:buSzPct val="85000"/>
            </a:pPr>
            <a:endParaRPr lang="en-US" i="0" dirty="0">
              <a:effectLst/>
            </a:endParaRPr>
          </a:p>
          <a:p>
            <a:pPr marL="445770" indent="-285750">
              <a:lnSpc>
                <a:spcPct val="90000"/>
              </a:lnSpc>
              <a:spcAft>
                <a:spcPts val="600"/>
              </a:spcAft>
              <a:buClr>
                <a:schemeClr val="accent1">
                  <a:lumMod val="75000"/>
                </a:schemeClr>
              </a:buClr>
              <a:buSzPct val="85000"/>
              <a:buFont typeface="Wingdings" panose="05000000000000000000" pitchFamily="2" charset="2"/>
              <a:buChar char="ü"/>
            </a:pPr>
            <a:r>
              <a:rPr lang="en-US" dirty="0"/>
              <a:t>Prediction Graphs for all the menus</a:t>
            </a:r>
          </a:p>
          <a:p>
            <a:pPr marL="445770" indent="-285750">
              <a:lnSpc>
                <a:spcPct val="90000"/>
              </a:lnSpc>
              <a:spcAft>
                <a:spcPts val="600"/>
              </a:spcAft>
              <a:buClr>
                <a:schemeClr val="accent1">
                  <a:lumMod val="75000"/>
                </a:schemeClr>
              </a:buClr>
              <a:buSzPct val="85000"/>
              <a:buFont typeface="Wingdings" panose="05000000000000000000" pitchFamily="2" charset="2"/>
              <a:buChar char="ü"/>
            </a:pPr>
            <a:endParaRPr lang="en-US" i="0" dirty="0">
              <a:effectLst/>
            </a:endParaRPr>
          </a:p>
          <a:p>
            <a:pPr marL="445770" indent="-285750">
              <a:lnSpc>
                <a:spcPct val="90000"/>
              </a:lnSpc>
              <a:spcAft>
                <a:spcPts val="600"/>
              </a:spcAft>
              <a:buClr>
                <a:schemeClr val="accent1">
                  <a:lumMod val="75000"/>
                </a:schemeClr>
              </a:buClr>
              <a:buSzPct val="85000"/>
              <a:buFont typeface="Wingdings" panose="05000000000000000000" pitchFamily="2" charset="2"/>
              <a:buChar char="ü"/>
            </a:pPr>
            <a:r>
              <a:rPr lang="en-US" dirty="0"/>
              <a:t>MAPE (Mean Absolute Percentage Error)</a:t>
            </a:r>
          </a:p>
          <a:p>
            <a:pPr marL="160020">
              <a:lnSpc>
                <a:spcPct val="90000"/>
              </a:lnSpc>
              <a:spcAft>
                <a:spcPts val="600"/>
              </a:spcAft>
              <a:buClr>
                <a:schemeClr val="accent1">
                  <a:lumMod val="75000"/>
                </a:schemeClr>
              </a:buClr>
              <a:buSzPct val="85000"/>
            </a:pPr>
            <a:endParaRPr lang="en-US" dirty="0"/>
          </a:p>
          <a:p>
            <a:pPr marL="445770" indent="-285750">
              <a:lnSpc>
                <a:spcPct val="90000"/>
              </a:lnSpc>
              <a:spcAft>
                <a:spcPts val="600"/>
              </a:spcAft>
              <a:buClr>
                <a:schemeClr val="accent1">
                  <a:lumMod val="75000"/>
                </a:schemeClr>
              </a:buClr>
              <a:buSzPct val="85000"/>
              <a:buFont typeface="Wingdings" panose="05000000000000000000" pitchFamily="2" charset="2"/>
              <a:buChar char="ü"/>
            </a:pPr>
            <a:r>
              <a:rPr lang="en-US" i="0" dirty="0">
                <a:effectLst/>
              </a:rPr>
              <a:t>Time Series Analysis to forecast daily visitors and menu demands. </a:t>
            </a:r>
          </a:p>
        </p:txBody>
      </p:sp>
      <p:sp>
        <p:nvSpPr>
          <p:cNvPr id="6" name="Slide Number Placeholder 5">
            <a:extLst>
              <a:ext uri="{FF2B5EF4-FFF2-40B4-BE49-F238E27FC236}">
                <a16:creationId xmlns:a16="http://schemas.microsoft.com/office/drawing/2014/main" id="{7FF1C3C8-E451-C9DC-BB30-F2B8AE1F97A4}"/>
              </a:ext>
            </a:extLst>
          </p:cNvPr>
          <p:cNvSpPr>
            <a:spLocks noGrp="1"/>
          </p:cNvSpPr>
          <p:nvPr>
            <p:ph type="sldNum" sz="quarter" idx="12"/>
          </p:nvPr>
        </p:nvSpPr>
        <p:spPr/>
        <p:txBody>
          <a:bodyPr/>
          <a:lstStyle/>
          <a:p>
            <a:fld id="{5A33CB2A-1702-4C1D-9CC4-8D472D39F19E}" type="slidenum">
              <a:rPr lang="en-US" smtClean="0"/>
              <a:t>9</a:t>
            </a:fld>
            <a:endParaRPr lang="en-US"/>
          </a:p>
        </p:txBody>
      </p:sp>
    </p:spTree>
    <p:extLst>
      <p:ext uri="{BB962C8B-B14F-4D97-AF65-F5344CB8AC3E}">
        <p14:creationId xmlns:p14="http://schemas.microsoft.com/office/powerpoint/2010/main" val="148340471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_rels/theme4.xml.rels><?xml version="1.0" encoding="UTF-8" standalone="yes"?>
<Relationships xmlns="http://schemas.openxmlformats.org/package/2006/relationships"><Relationship Id="rId1" Type="http://schemas.openxmlformats.org/officeDocument/2006/relationships/image" Target="../media/image8.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3.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4.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23626</TotalTime>
  <Words>1642</Words>
  <Application>Microsoft Office PowerPoint</Application>
  <PresentationFormat>Widescreen</PresentationFormat>
  <Paragraphs>236</Paragraphs>
  <Slides>25</Slides>
  <Notes>8</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25</vt:i4>
      </vt:variant>
    </vt:vector>
  </HeadingPairs>
  <TitlesOfParts>
    <vt:vector size="40" baseType="lpstr">
      <vt:lpstr>Arial</vt:lpstr>
      <vt:lpstr>Calibri</vt:lpstr>
      <vt:lpstr>Calibri Light</vt:lpstr>
      <vt:lpstr>Copperplate Gothic Bold</vt:lpstr>
      <vt:lpstr>Corbel</vt:lpstr>
      <vt:lpstr>Gill Sans MT</vt:lpstr>
      <vt:lpstr>Rockwell</vt:lpstr>
      <vt:lpstr>Rockwell Condensed</vt:lpstr>
      <vt:lpstr>Rockwell Extra Bold</vt:lpstr>
      <vt:lpstr>Times New Roman</vt:lpstr>
      <vt:lpstr>Wingdings</vt:lpstr>
      <vt:lpstr>Office Theme</vt:lpstr>
      <vt:lpstr>Wood Type</vt:lpstr>
      <vt:lpstr>Gallery</vt:lpstr>
      <vt:lpstr>Parallax</vt:lpstr>
      <vt:lpstr>Parks and Recreation</vt:lpstr>
      <vt:lpstr>Dataset Description  </vt:lpstr>
      <vt:lpstr>PowerPoint Presentation</vt:lpstr>
      <vt:lpstr>DATA PRE-PROCESSING</vt:lpstr>
      <vt:lpstr>Facility Calendar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dashboard</vt:lpstr>
      <vt:lpstr>PowerPoint Presentation</vt:lpstr>
      <vt:lpstr>Challenges encountered with the dataset</vt:lpstr>
      <vt:lpstr>Tasks Distribution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Wilson, Caleb</dc:creator>
  <cp:lastModifiedBy>Majeti, Eswar Hemant</cp:lastModifiedBy>
  <cp:revision>201</cp:revision>
  <dcterms:created xsi:type="dcterms:W3CDTF">2018-06-18T13:40:31Z</dcterms:created>
  <dcterms:modified xsi:type="dcterms:W3CDTF">2024-04-03T12:17:58Z</dcterms:modified>
</cp:coreProperties>
</file>