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66" r:id="rId2"/>
  </p:sldMasterIdLst>
  <p:notesMasterIdLst>
    <p:notesMasterId r:id="rId22"/>
  </p:notesMasterIdLst>
  <p:handoutMasterIdLst>
    <p:handoutMasterId r:id="rId23"/>
  </p:handoutMasterIdLst>
  <p:sldIdLst>
    <p:sldId id="256" r:id="rId3"/>
    <p:sldId id="398" r:id="rId4"/>
    <p:sldId id="412" r:id="rId5"/>
    <p:sldId id="416" r:id="rId6"/>
    <p:sldId id="417" r:id="rId7"/>
    <p:sldId id="399" r:id="rId8"/>
    <p:sldId id="411" r:id="rId9"/>
    <p:sldId id="401" r:id="rId10"/>
    <p:sldId id="406" r:id="rId11"/>
    <p:sldId id="278" r:id="rId12"/>
    <p:sldId id="400" r:id="rId13"/>
    <p:sldId id="403" r:id="rId14"/>
    <p:sldId id="413" r:id="rId15"/>
    <p:sldId id="408" r:id="rId16"/>
    <p:sldId id="405" r:id="rId17"/>
    <p:sldId id="407" r:id="rId18"/>
    <p:sldId id="418" r:id="rId19"/>
    <p:sldId id="385" r:id="rId20"/>
    <p:sldId id="3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86444"/>
  </p:normalViewPr>
  <p:slideViewPr>
    <p:cSldViewPr snapToGrid="0" snapToObjects="1">
      <p:cViewPr varScale="1">
        <p:scale>
          <a:sx n="62" d="100"/>
          <a:sy n="62" d="100"/>
        </p:scale>
        <p:origin x="5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4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5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C6811-4AE0-4DFF-974F-35D46392664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4130976-BFB3-4840-B625-BCA9A9124A5F}">
      <dgm:prSet/>
      <dgm:spPr/>
      <dgm:t>
        <a:bodyPr/>
        <a:lstStyle/>
        <a:p>
          <a:r>
            <a:rPr lang="en-US" b="0" i="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city is located in between the Oregon and the Santa Fe trails, which run through Lawrence and Douglas County, KS</a:t>
          </a:r>
          <a:endParaRPr lang="en-US" dirty="0">
            <a:solidFill>
              <a:schemeClr val="accent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163B6A-9886-4AA2-A46A-B995384E9108}" type="parTrans" cxnId="{192F63D0-87FB-41AF-AD8B-84C426816F70}">
      <dgm:prSet/>
      <dgm:spPr/>
      <dgm:t>
        <a:bodyPr/>
        <a:lstStyle/>
        <a:p>
          <a:endParaRPr lang="en-US"/>
        </a:p>
      </dgm:t>
    </dgm:pt>
    <dgm:pt modelId="{A885DBF3-21EC-4CD7-BC8B-123BF99D458C}" type="sibTrans" cxnId="{192F63D0-87FB-41AF-AD8B-84C426816F70}">
      <dgm:prSet/>
      <dgm:spPr/>
      <dgm:t>
        <a:bodyPr/>
        <a:lstStyle/>
        <a:p>
          <a:endParaRPr lang="en-US"/>
        </a:p>
      </dgm:t>
    </dgm:pt>
    <dgm:pt modelId="{CDC55D9B-92EE-4D14-882B-7CEA3E530AD1}">
      <dgm:prSet/>
      <dgm:spPr/>
      <dgm:t>
        <a:bodyPr/>
        <a:lstStyle/>
        <a:p>
          <a:r>
            <a: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was established in 1854</a:t>
          </a:r>
        </a:p>
      </dgm:t>
    </dgm:pt>
    <dgm:pt modelId="{6067FBB2-0553-4123-A21C-26D4033D8D3C}" type="parTrans" cxnId="{54330F80-93B6-496A-99E1-13E4AD9E0109}">
      <dgm:prSet/>
      <dgm:spPr/>
      <dgm:t>
        <a:bodyPr/>
        <a:lstStyle/>
        <a:p>
          <a:endParaRPr lang="en-US"/>
        </a:p>
      </dgm:t>
    </dgm:pt>
    <dgm:pt modelId="{21F240F5-985A-4ECD-8FDF-A2A2C4E32F69}" type="sibTrans" cxnId="{54330F80-93B6-496A-99E1-13E4AD9E0109}">
      <dgm:prSet/>
      <dgm:spPr/>
      <dgm:t>
        <a:bodyPr/>
        <a:lstStyle/>
        <a:p>
          <a:endParaRPr lang="en-US"/>
        </a:p>
      </dgm:t>
    </dgm:pt>
    <dgm:pt modelId="{FD7A2CC8-4269-496F-88F5-C4FBAD839DC3}">
      <dgm:prSet/>
      <dgm:spPr/>
      <dgm:t>
        <a:bodyPr/>
        <a:lstStyle/>
        <a:p>
          <a:r>
            <a:rPr lang="en-US" b="0" i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LPRD facilities offer a</a:t>
          </a:r>
          <a:r>
            <a:rPr lang="en-US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 </a:t>
          </a:r>
          <a:r>
            <a:rPr lang="en-US" b="0" i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excellent venue for all your private and public events, corporate functions, and fitness activities.</a:t>
          </a:r>
          <a:endParaRPr lang="en-US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C8BA3B-E340-4902-B490-5BA38BF4E8B0}" type="parTrans" cxnId="{2F1C8D35-1E73-44EE-B64F-8105E41D6E65}">
      <dgm:prSet/>
      <dgm:spPr/>
      <dgm:t>
        <a:bodyPr/>
        <a:lstStyle/>
        <a:p>
          <a:endParaRPr lang="en-US"/>
        </a:p>
      </dgm:t>
    </dgm:pt>
    <dgm:pt modelId="{08F8170E-1212-4B45-B833-39A5C76465ED}" type="sibTrans" cxnId="{2F1C8D35-1E73-44EE-B64F-8105E41D6E65}">
      <dgm:prSet/>
      <dgm:spPr/>
      <dgm:t>
        <a:bodyPr/>
        <a:lstStyle/>
        <a:p>
          <a:endParaRPr lang="en-US"/>
        </a:p>
      </dgm:t>
    </dgm:pt>
    <dgm:pt modelId="{913EE9BF-7506-4559-AEAB-0EFD61F41D0D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Our project revolves around the data regarding event bookings within the Parks and Recreation Department of the city of Lawrence.</a:t>
          </a:r>
        </a:p>
      </dgm:t>
    </dgm:pt>
    <dgm:pt modelId="{51D770A2-4B03-459A-A962-7BBBE8CB3B37}" type="parTrans" cxnId="{36B0AE4C-2359-47AF-A248-118FA872CB83}">
      <dgm:prSet/>
      <dgm:spPr/>
      <dgm:t>
        <a:bodyPr/>
        <a:lstStyle/>
        <a:p>
          <a:endParaRPr lang="en-US"/>
        </a:p>
      </dgm:t>
    </dgm:pt>
    <dgm:pt modelId="{969391E2-A60F-49BB-BB7C-DB18AEE83962}" type="sibTrans" cxnId="{36B0AE4C-2359-47AF-A248-118FA872CB83}">
      <dgm:prSet/>
      <dgm:spPr/>
      <dgm:t>
        <a:bodyPr/>
        <a:lstStyle/>
        <a:p>
          <a:endParaRPr lang="en-US"/>
        </a:p>
      </dgm:t>
    </dgm:pt>
    <dgm:pt modelId="{C92E81B9-3491-4307-8921-900310DBE67B}" type="pres">
      <dgm:prSet presAssocID="{9C0C6811-4AE0-4DFF-974F-35D463926645}" presName="root" presStyleCnt="0">
        <dgm:presLayoutVars>
          <dgm:dir/>
          <dgm:resizeHandles val="exact"/>
        </dgm:presLayoutVars>
      </dgm:prSet>
      <dgm:spPr/>
    </dgm:pt>
    <dgm:pt modelId="{2A1085DA-A3B7-4521-8FBA-B79588A3DA89}" type="pres">
      <dgm:prSet presAssocID="{9C0C6811-4AE0-4DFF-974F-35D463926645}" presName="container" presStyleCnt="0">
        <dgm:presLayoutVars>
          <dgm:dir/>
          <dgm:resizeHandles val="exact"/>
        </dgm:presLayoutVars>
      </dgm:prSet>
      <dgm:spPr/>
    </dgm:pt>
    <dgm:pt modelId="{EA9444DE-755F-402D-BC5F-F431FE5365FD}" type="pres">
      <dgm:prSet presAssocID="{54130976-BFB3-4840-B625-BCA9A9124A5F}" presName="compNode" presStyleCnt="0"/>
      <dgm:spPr/>
    </dgm:pt>
    <dgm:pt modelId="{9AFB879F-538B-40ED-A933-4AB131F38975}" type="pres">
      <dgm:prSet presAssocID="{54130976-BFB3-4840-B625-BCA9A9124A5F}" presName="iconBgRect" presStyleLbl="bgShp" presStyleIdx="0" presStyleCnt="4"/>
      <dgm:spPr/>
    </dgm:pt>
    <dgm:pt modelId="{7849C508-60E1-480F-9FAF-6D95AC5A4CD6}" type="pres">
      <dgm:prSet presAssocID="{54130976-BFB3-4840-B625-BCA9A9124A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6D048DE-A5C8-4F21-BAB1-F6E3CE60DA5D}" type="pres">
      <dgm:prSet presAssocID="{54130976-BFB3-4840-B625-BCA9A9124A5F}" presName="spaceRect" presStyleCnt="0"/>
      <dgm:spPr/>
    </dgm:pt>
    <dgm:pt modelId="{CF7CF3F9-9313-4731-8353-EA5FECBB4439}" type="pres">
      <dgm:prSet presAssocID="{54130976-BFB3-4840-B625-BCA9A9124A5F}" presName="textRect" presStyleLbl="revTx" presStyleIdx="0" presStyleCnt="4" custLinFactNeighborX="633" custLinFactNeighborY="-995">
        <dgm:presLayoutVars>
          <dgm:chMax val="1"/>
          <dgm:chPref val="1"/>
        </dgm:presLayoutVars>
      </dgm:prSet>
      <dgm:spPr/>
    </dgm:pt>
    <dgm:pt modelId="{89832CC5-3FAB-43EF-9608-6F54F1FA316A}" type="pres">
      <dgm:prSet presAssocID="{A885DBF3-21EC-4CD7-BC8B-123BF99D458C}" presName="sibTrans" presStyleLbl="sibTrans2D1" presStyleIdx="0" presStyleCnt="0"/>
      <dgm:spPr/>
    </dgm:pt>
    <dgm:pt modelId="{AFC8B4C1-98A8-4144-A363-FB46347B1BDA}" type="pres">
      <dgm:prSet presAssocID="{CDC55D9B-92EE-4D14-882B-7CEA3E530AD1}" presName="compNode" presStyleCnt="0"/>
      <dgm:spPr/>
    </dgm:pt>
    <dgm:pt modelId="{C784F30F-4A85-4F23-9062-552AB6A17574}" type="pres">
      <dgm:prSet presAssocID="{CDC55D9B-92EE-4D14-882B-7CEA3E530AD1}" presName="iconBgRect" presStyleLbl="bgShp" presStyleIdx="1" presStyleCnt="4" custLinFactNeighborX="1492" custLinFactNeighborY="-995"/>
      <dgm:spPr>
        <a:solidFill>
          <a:schemeClr val="accent6"/>
        </a:solidFill>
      </dgm:spPr>
    </dgm:pt>
    <dgm:pt modelId="{B2DB8A8B-3C09-4406-AB19-B5B3BFBB5990}" type="pres">
      <dgm:prSet presAssocID="{CDC55D9B-92EE-4D14-882B-7CEA3E530A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05C165F-B404-4D98-96B8-80BF1163A00B}" type="pres">
      <dgm:prSet presAssocID="{CDC55D9B-92EE-4D14-882B-7CEA3E530AD1}" presName="spaceRect" presStyleCnt="0"/>
      <dgm:spPr/>
    </dgm:pt>
    <dgm:pt modelId="{577C4C26-A202-43F8-88BB-10D3F7687FBE}" type="pres">
      <dgm:prSet presAssocID="{CDC55D9B-92EE-4D14-882B-7CEA3E530AD1}" presName="textRect" presStyleLbl="revTx" presStyleIdx="1" presStyleCnt="4" custLinFactNeighborX="633" custLinFactNeighborY="-995">
        <dgm:presLayoutVars>
          <dgm:chMax val="1"/>
          <dgm:chPref val="1"/>
        </dgm:presLayoutVars>
      </dgm:prSet>
      <dgm:spPr/>
    </dgm:pt>
    <dgm:pt modelId="{825D40D2-B43B-446E-A1B5-9DC70DC0B4A1}" type="pres">
      <dgm:prSet presAssocID="{21F240F5-985A-4ECD-8FDF-A2A2C4E32F69}" presName="sibTrans" presStyleLbl="sibTrans2D1" presStyleIdx="0" presStyleCnt="0"/>
      <dgm:spPr/>
    </dgm:pt>
    <dgm:pt modelId="{3B937F92-EC72-4B8D-9D46-B7B50EDA207B}" type="pres">
      <dgm:prSet presAssocID="{FD7A2CC8-4269-496F-88F5-C4FBAD839DC3}" presName="compNode" presStyleCnt="0"/>
      <dgm:spPr/>
    </dgm:pt>
    <dgm:pt modelId="{DDF17B97-9C51-4B5F-AD4B-AE6E6D64A5A1}" type="pres">
      <dgm:prSet presAssocID="{FD7A2CC8-4269-496F-88F5-C4FBAD839DC3}" presName="iconBgRect" presStyleLbl="bgShp" presStyleIdx="2" presStyleCnt="4"/>
      <dgm:spPr>
        <a:solidFill>
          <a:srgbClr val="7030A0"/>
        </a:solidFill>
      </dgm:spPr>
    </dgm:pt>
    <dgm:pt modelId="{1F7293CC-19C1-4DE4-8A3B-2ADD238485FA}" type="pres">
      <dgm:prSet presAssocID="{FD7A2CC8-4269-496F-88F5-C4FBAD839D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604ADDC2-F16B-4649-8458-3FB75B3410CE}" type="pres">
      <dgm:prSet presAssocID="{FD7A2CC8-4269-496F-88F5-C4FBAD839DC3}" presName="spaceRect" presStyleCnt="0"/>
      <dgm:spPr/>
    </dgm:pt>
    <dgm:pt modelId="{D6CC7011-7544-44CB-994D-05AA5F153D56}" type="pres">
      <dgm:prSet presAssocID="{FD7A2CC8-4269-496F-88F5-C4FBAD839DC3}" presName="textRect" presStyleLbl="revTx" presStyleIdx="2" presStyleCnt="4" custLinFactNeighborX="633" custLinFactNeighborY="-995">
        <dgm:presLayoutVars>
          <dgm:chMax val="1"/>
          <dgm:chPref val="1"/>
        </dgm:presLayoutVars>
      </dgm:prSet>
      <dgm:spPr/>
    </dgm:pt>
    <dgm:pt modelId="{A3BE89F0-16C1-4CAA-8985-7BF3B29D7667}" type="pres">
      <dgm:prSet presAssocID="{08F8170E-1212-4B45-B833-39A5C76465ED}" presName="sibTrans" presStyleLbl="sibTrans2D1" presStyleIdx="0" presStyleCnt="0"/>
      <dgm:spPr/>
    </dgm:pt>
    <dgm:pt modelId="{0472DB5F-F7CB-470C-9536-DB91325F330D}" type="pres">
      <dgm:prSet presAssocID="{913EE9BF-7506-4559-AEAB-0EFD61F41D0D}" presName="compNode" presStyleCnt="0"/>
      <dgm:spPr/>
    </dgm:pt>
    <dgm:pt modelId="{6F4DCAD8-45F1-490D-B051-D31CB167B857}" type="pres">
      <dgm:prSet presAssocID="{913EE9BF-7506-4559-AEAB-0EFD61F41D0D}" presName="iconBgRect" presStyleLbl="bgShp" presStyleIdx="3" presStyleCnt="4"/>
      <dgm:spPr/>
    </dgm:pt>
    <dgm:pt modelId="{B0FC7C91-BEFD-4570-95DE-291E626577E0}" type="pres">
      <dgm:prSet presAssocID="{913EE9BF-7506-4559-AEAB-0EFD61F41D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k scene"/>
        </a:ext>
      </dgm:extLst>
    </dgm:pt>
    <dgm:pt modelId="{2CD0AD2C-F187-43CD-81D1-354E0DC7E21E}" type="pres">
      <dgm:prSet presAssocID="{913EE9BF-7506-4559-AEAB-0EFD61F41D0D}" presName="spaceRect" presStyleCnt="0"/>
      <dgm:spPr/>
    </dgm:pt>
    <dgm:pt modelId="{0123E81E-1EED-4AA0-BA20-97356BF991F7}" type="pres">
      <dgm:prSet presAssocID="{913EE9BF-7506-4559-AEAB-0EFD61F41D0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DF5B40A-1E97-4ACD-A340-F3A82210C57B}" type="presOf" srcId="{54130976-BFB3-4840-B625-BCA9A9124A5F}" destId="{CF7CF3F9-9313-4731-8353-EA5FECBB4439}" srcOrd="0" destOrd="0" presId="urn:microsoft.com/office/officeart/2018/2/layout/IconCircleList"/>
    <dgm:cxn modelId="{2F1C8D35-1E73-44EE-B64F-8105E41D6E65}" srcId="{9C0C6811-4AE0-4DFF-974F-35D463926645}" destId="{FD7A2CC8-4269-496F-88F5-C4FBAD839DC3}" srcOrd="2" destOrd="0" parTransId="{4BC8BA3B-E340-4902-B490-5BA38BF4E8B0}" sibTransId="{08F8170E-1212-4B45-B833-39A5C76465ED}"/>
    <dgm:cxn modelId="{C744C039-BE59-4B3A-8559-F7BB18D3A0DD}" type="presOf" srcId="{913EE9BF-7506-4559-AEAB-0EFD61F41D0D}" destId="{0123E81E-1EED-4AA0-BA20-97356BF991F7}" srcOrd="0" destOrd="0" presId="urn:microsoft.com/office/officeart/2018/2/layout/IconCircleList"/>
    <dgm:cxn modelId="{CC9C785B-9C89-4F46-95EF-F25862AD8063}" type="presOf" srcId="{21F240F5-985A-4ECD-8FDF-A2A2C4E32F69}" destId="{825D40D2-B43B-446E-A1B5-9DC70DC0B4A1}" srcOrd="0" destOrd="0" presId="urn:microsoft.com/office/officeart/2018/2/layout/IconCircleList"/>
    <dgm:cxn modelId="{36B0AE4C-2359-47AF-A248-118FA872CB83}" srcId="{9C0C6811-4AE0-4DFF-974F-35D463926645}" destId="{913EE9BF-7506-4559-AEAB-0EFD61F41D0D}" srcOrd="3" destOrd="0" parTransId="{51D770A2-4B03-459A-A962-7BBBE8CB3B37}" sibTransId="{969391E2-A60F-49BB-BB7C-DB18AEE83962}"/>
    <dgm:cxn modelId="{54330F80-93B6-496A-99E1-13E4AD9E0109}" srcId="{9C0C6811-4AE0-4DFF-974F-35D463926645}" destId="{CDC55D9B-92EE-4D14-882B-7CEA3E530AD1}" srcOrd="1" destOrd="0" parTransId="{6067FBB2-0553-4123-A21C-26D4033D8D3C}" sibTransId="{21F240F5-985A-4ECD-8FDF-A2A2C4E32F69}"/>
    <dgm:cxn modelId="{49E2B396-2D98-49C1-9106-95AE90D1334E}" type="presOf" srcId="{A885DBF3-21EC-4CD7-BC8B-123BF99D458C}" destId="{89832CC5-3FAB-43EF-9608-6F54F1FA316A}" srcOrd="0" destOrd="0" presId="urn:microsoft.com/office/officeart/2018/2/layout/IconCircleList"/>
    <dgm:cxn modelId="{491ACEC4-1679-426A-88BF-98AB6D925786}" type="presOf" srcId="{9C0C6811-4AE0-4DFF-974F-35D463926645}" destId="{C92E81B9-3491-4307-8921-900310DBE67B}" srcOrd="0" destOrd="0" presId="urn:microsoft.com/office/officeart/2018/2/layout/IconCircleList"/>
    <dgm:cxn modelId="{AC8E88CE-83BF-4C89-BBEE-A1B33344DB38}" type="presOf" srcId="{FD7A2CC8-4269-496F-88F5-C4FBAD839DC3}" destId="{D6CC7011-7544-44CB-994D-05AA5F153D56}" srcOrd="0" destOrd="0" presId="urn:microsoft.com/office/officeart/2018/2/layout/IconCircleList"/>
    <dgm:cxn modelId="{192F63D0-87FB-41AF-AD8B-84C426816F70}" srcId="{9C0C6811-4AE0-4DFF-974F-35D463926645}" destId="{54130976-BFB3-4840-B625-BCA9A9124A5F}" srcOrd="0" destOrd="0" parTransId="{3E163B6A-9886-4AA2-A46A-B995384E9108}" sibTransId="{A885DBF3-21EC-4CD7-BC8B-123BF99D458C}"/>
    <dgm:cxn modelId="{0BC3BAE8-E35D-4BA4-84AB-FE37521DA25F}" type="presOf" srcId="{08F8170E-1212-4B45-B833-39A5C76465ED}" destId="{A3BE89F0-16C1-4CAA-8985-7BF3B29D7667}" srcOrd="0" destOrd="0" presId="urn:microsoft.com/office/officeart/2018/2/layout/IconCircleList"/>
    <dgm:cxn modelId="{51C2CCF2-58B1-4A8A-9400-7AA58EA749A9}" type="presOf" srcId="{CDC55D9B-92EE-4D14-882B-7CEA3E530AD1}" destId="{577C4C26-A202-43F8-88BB-10D3F7687FBE}" srcOrd="0" destOrd="0" presId="urn:microsoft.com/office/officeart/2018/2/layout/IconCircleList"/>
    <dgm:cxn modelId="{E04C77E5-6C08-47A8-82F8-5899DA1E4BE9}" type="presParOf" srcId="{C92E81B9-3491-4307-8921-900310DBE67B}" destId="{2A1085DA-A3B7-4521-8FBA-B79588A3DA89}" srcOrd="0" destOrd="0" presId="urn:microsoft.com/office/officeart/2018/2/layout/IconCircleList"/>
    <dgm:cxn modelId="{3C05C4F8-EBB2-4AFB-9104-961886EA9490}" type="presParOf" srcId="{2A1085DA-A3B7-4521-8FBA-B79588A3DA89}" destId="{EA9444DE-755F-402D-BC5F-F431FE5365FD}" srcOrd="0" destOrd="0" presId="urn:microsoft.com/office/officeart/2018/2/layout/IconCircleList"/>
    <dgm:cxn modelId="{2030B633-4F78-450B-9BCF-9365CF1DAE7E}" type="presParOf" srcId="{EA9444DE-755F-402D-BC5F-F431FE5365FD}" destId="{9AFB879F-538B-40ED-A933-4AB131F38975}" srcOrd="0" destOrd="0" presId="urn:microsoft.com/office/officeart/2018/2/layout/IconCircleList"/>
    <dgm:cxn modelId="{3C42AD23-9F59-4806-A26F-F093D3682B65}" type="presParOf" srcId="{EA9444DE-755F-402D-BC5F-F431FE5365FD}" destId="{7849C508-60E1-480F-9FAF-6D95AC5A4CD6}" srcOrd="1" destOrd="0" presId="urn:microsoft.com/office/officeart/2018/2/layout/IconCircleList"/>
    <dgm:cxn modelId="{FCDE0B2D-82DA-4F4A-9A67-C662FC770661}" type="presParOf" srcId="{EA9444DE-755F-402D-BC5F-F431FE5365FD}" destId="{D6D048DE-A5C8-4F21-BAB1-F6E3CE60DA5D}" srcOrd="2" destOrd="0" presId="urn:microsoft.com/office/officeart/2018/2/layout/IconCircleList"/>
    <dgm:cxn modelId="{1FD67CE9-2291-4769-9C81-7FD3D2ECAEEA}" type="presParOf" srcId="{EA9444DE-755F-402D-BC5F-F431FE5365FD}" destId="{CF7CF3F9-9313-4731-8353-EA5FECBB4439}" srcOrd="3" destOrd="0" presId="urn:microsoft.com/office/officeart/2018/2/layout/IconCircleList"/>
    <dgm:cxn modelId="{E3CD4A61-16E3-4031-93E0-385C1E1BF5F6}" type="presParOf" srcId="{2A1085DA-A3B7-4521-8FBA-B79588A3DA89}" destId="{89832CC5-3FAB-43EF-9608-6F54F1FA316A}" srcOrd="1" destOrd="0" presId="urn:microsoft.com/office/officeart/2018/2/layout/IconCircleList"/>
    <dgm:cxn modelId="{E6FFC023-3984-4F8C-82E8-4543D9E258B3}" type="presParOf" srcId="{2A1085DA-A3B7-4521-8FBA-B79588A3DA89}" destId="{AFC8B4C1-98A8-4144-A363-FB46347B1BDA}" srcOrd="2" destOrd="0" presId="urn:microsoft.com/office/officeart/2018/2/layout/IconCircleList"/>
    <dgm:cxn modelId="{0D7624AE-6462-4225-8BDA-92237D9549F6}" type="presParOf" srcId="{AFC8B4C1-98A8-4144-A363-FB46347B1BDA}" destId="{C784F30F-4A85-4F23-9062-552AB6A17574}" srcOrd="0" destOrd="0" presId="urn:microsoft.com/office/officeart/2018/2/layout/IconCircleList"/>
    <dgm:cxn modelId="{C44278BF-2473-4CB3-993E-3AF476615395}" type="presParOf" srcId="{AFC8B4C1-98A8-4144-A363-FB46347B1BDA}" destId="{B2DB8A8B-3C09-4406-AB19-B5B3BFBB5990}" srcOrd="1" destOrd="0" presId="urn:microsoft.com/office/officeart/2018/2/layout/IconCircleList"/>
    <dgm:cxn modelId="{91FAF727-E944-4D04-8863-36810DAAE8C2}" type="presParOf" srcId="{AFC8B4C1-98A8-4144-A363-FB46347B1BDA}" destId="{B05C165F-B404-4D98-96B8-80BF1163A00B}" srcOrd="2" destOrd="0" presId="urn:microsoft.com/office/officeart/2018/2/layout/IconCircleList"/>
    <dgm:cxn modelId="{24107114-9790-4052-BE9E-B37578CD43B0}" type="presParOf" srcId="{AFC8B4C1-98A8-4144-A363-FB46347B1BDA}" destId="{577C4C26-A202-43F8-88BB-10D3F7687FBE}" srcOrd="3" destOrd="0" presId="urn:microsoft.com/office/officeart/2018/2/layout/IconCircleList"/>
    <dgm:cxn modelId="{1AF006E9-32C2-454D-B86A-C18403F61AE2}" type="presParOf" srcId="{2A1085DA-A3B7-4521-8FBA-B79588A3DA89}" destId="{825D40D2-B43B-446E-A1B5-9DC70DC0B4A1}" srcOrd="3" destOrd="0" presId="urn:microsoft.com/office/officeart/2018/2/layout/IconCircleList"/>
    <dgm:cxn modelId="{781C5E91-173A-4432-A0A4-5358B239F12D}" type="presParOf" srcId="{2A1085DA-A3B7-4521-8FBA-B79588A3DA89}" destId="{3B937F92-EC72-4B8D-9D46-B7B50EDA207B}" srcOrd="4" destOrd="0" presId="urn:microsoft.com/office/officeart/2018/2/layout/IconCircleList"/>
    <dgm:cxn modelId="{DE23AEC6-BB86-4465-92BF-65B313F3FA7E}" type="presParOf" srcId="{3B937F92-EC72-4B8D-9D46-B7B50EDA207B}" destId="{DDF17B97-9C51-4B5F-AD4B-AE6E6D64A5A1}" srcOrd="0" destOrd="0" presId="urn:microsoft.com/office/officeart/2018/2/layout/IconCircleList"/>
    <dgm:cxn modelId="{0B387B38-A967-41DE-AFD5-7966EB9A1FD2}" type="presParOf" srcId="{3B937F92-EC72-4B8D-9D46-B7B50EDA207B}" destId="{1F7293CC-19C1-4DE4-8A3B-2ADD238485FA}" srcOrd="1" destOrd="0" presId="urn:microsoft.com/office/officeart/2018/2/layout/IconCircleList"/>
    <dgm:cxn modelId="{88D76D44-89FF-4826-86C9-7965FDB7EEF3}" type="presParOf" srcId="{3B937F92-EC72-4B8D-9D46-B7B50EDA207B}" destId="{604ADDC2-F16B-4649-8458-3FB75B3410CE}" srcOrd="2" destOrd="0" presId="urn:microsoft.com/office/officeart/2018/2/layout/IconCircleList"/>
    <dgm:cxn modelId="{3A75C0A2-9DB8-4947-A544-92C28B3C872E}" type="presParOf" srcId="{3B937F92-EC72-4B8D-9D46-B7B50EDA207B}" destId="{D6CC7011-7544-44CB-994D-05AA5F153D56}" srcOrd="3" destOrd="0" presId="urn:microsoft.com/office/officeart/2018/2/layout/IconCircleList"/>
    <dgm:cxn modelId="{ED414A6E-1D65-4638-BDDE-30DA565529CF}" type="presParOf" srcId="{2A1085DA-A3B7-4521-8FBA-B79588A3DA89}" destId="{A3BE89F0-16C1-4CAA-8985-7BF3B29D7667}" srcOrd="5" destOrd="0" presId="urn:microsoft.com/office/officeart/2018/2/layout/IconCircleList"/>
    <dgm:cxn modelId="{DBFBDCED-1F30-4857-82EB-B02367E898EF}" type="presParOf" srcId="{2A1085DA-A3B7-4521-8FBA-B79588A3DA89}" destId="{0472DB5F-F7CB-470C-9536-DB91325F330D}" srcOrd="6" destOrd="0" presId="urn:microsoft.com/office/officeart/2018/2/layout/IconCircleList"/>
    <dgm:cxn modelId="{1E2D7659-85E5-46A3-B49B-1F33C470998C}" type="presParOf" srcId="{0472DB5F-F7CB-470C-9536-DB91325F330D}" destId="{6F4DCAD8-45F1-490D-B051-D31CB167B857}" srcOrd="0" destOrd="0" presId="urn:microsoft.com/office/officeart/2018/2/layout/IconCircleList"/>
    <dgm:cxn modelId="{0863E495-EC9A-4686-98A5-6E0073F885AB}" type="presParOf" srcId="{0472DB5F-F7CB-470C-9536-DB91325F330D}" destId="{B0FC7C91-BEFD-4570-95DE-291E626577E0}" srcOrd="1" destOrd="0" presId="urn:microsoft.com/office/officeart/2018/2/layout/IconCircleList"/>
    <dgm:cxn modelId="{4782B7BD-46B1-41F9-8BE5-4BB6F72771CE}" type="presParOf" srcId="{0472DB5F-F7CB-470C-9536-DB91325F330D}" destId="{2CD0AD2C-F187-43CD-81D1-354E0DC7E21E}" srcOrd="2" destOrd="0" presId="urn:microsoft.com/office/officeart/2018/2/layout/IconCircleList"/>
    <dgm:cxn modelId="{46ABCC75-3151-42E0-8E6F-56DAA55403F6}" type="presParOf" srcId="{0472DB5F-F7CB-470C-9536-DB91325F330D}" destId="{0123E81E-1EED-4AA0-BA20-97356BF991F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1ADB89-C200-4BC6-9B7B-A8E7E96DAB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2294F10-AEEC-4EFD-9D7F-E36901A988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Locker /Shower facilities</a:t>
          </a:r>
          <a:endParaRPr lang="en-US" dirty="0"/>
        </a:p>
      </dgm:t>
    </dgm:pt>
    <dgm:pt modelId="{14FA5700-A849-4E91-9AAC-1839690279ED}" type="parTrans" cxnId="{A93F8504-0798-4D07-9B1F-722BA0ED68FB}">
      <dgm:prSet/>
      <dgm:spPr/>
      <dgm:t>
        <a:bodyPr/>
        <a:lstStyle/>
        <a:p>
          <a:endParaRPr lang="en-US"/>
        </a:p>
      </dgm:t>
    </dgm:pt>
    <dgm:pt modelId="{D1D52C88-D94F-479D-BB4A-06E12CF6341F}" type="sibTrans" cxnId="{A93F8504-0798-4D07-9B1F-722BA0ED68FB}">
      <dgm:prSet/>
      <dgm:spPr/>
      <dgm:t>
        <a:bodyPr/>
        <a:lstStyle/>
        <a:p>
          <a:endParaRPr lang="en-US"/>
        </a:p>
      </dgm:t>
    </dgm:pt>
    <dgm:pt modelId="{398D6A5B-E557-491B-AAF2-4878207152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Full-size Gymnasium</a:t>
          </a:r>
          <a:endParaRPr lang="en-US"/>
        </a:p>
      </dgm:t>
    </dgm:pt>
    <dgm:pt modelId="{40E4698D-1667-4FBA-A237-66D3C3913C6A}" type="parTrans" cxnId="{E3855C66-0422-4F5C-8C6E-806ED2E003BC}">
      <dgm:prSet/>
      <dgm:spPr/>
      <dgm:t>
        <a:bodyPr/>
        <a:lstStyle/>
        <a:p>
          <a:endParaRPr lang="en-US"/>
        </a:p>
      </dgm:t>
    </dgm:pt>
    <dgm:pt modelId="{60CE1ED7-2E2C-4B42-B044-B7536130DA6D}" type="sibTrans" cxnId="{E3855C66-0422-4F5C-8C6E-806ED2E003BC}">
      <dgm:prSet/>
      <dgm:spPr/>
      <dgm:t>
        <a:bodyPr/>
        <a:lstStyle/>
        <a:p>
          <a:endParaRPr lang="en-US"/>
        </a:p>
      </dgm:t>
    </dgm:pt>
    <dgm:pt modelId="{B4EBC084-2BE0-4C1B-9DF6-6F51D78B27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Weight room</a:t>
          </a:r>
          <a:endParaRPr lang="en-US"/>
        </a:p>
      </dgm:t>
    </dgm:pt>
    <dgm:pt modelId="{37FD13B3-DE45-4A2D-9A03-EC7E50DB78D1}" type="parTrans" cxnId="{3CF34E7F-310C-4899-9B22-20CDA0FA7AAE}">
      <dgm:prSet/>
      <dgm:spPr/>
      <dgm:t>
        <a:bodyPr/>
        <a:lstStyle/>
        <a:p>
          <a:endParaRPr lang="en-US"/>
        </a:p>
      </dgm:t>
    </dgm:pt>
    <dgm:pt modelId="{18AAE7F6-E148-42D9-9AD3-3320A438D2E6}" type="sibTrans" cxnId="{3CF34E7F-310C-4899-9B22-20CDA0FA7AAE}">
      <dgm:prSet/>
      <dgm:spPr/>
      <dgm:t>
        <a:bodyPr/>
        <a:lstStyle/>
        <a:p>
          <a:endParaRPr lang="en-US"/>
        </a:p>
      </dgm:t>
    </dgm:pt>
    <dgm:pt modelId="{87EC2BD8-7A4D-4913-8989-5EB1ACFD1F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48F405-35A9-45F7-90ED-5A4301AC6DFB}" type="parTrans" cxnId="{DDE44F9F-3F2F-4488-811A-BBF282132421}">
      <dgm:prSet/>
      <dgm:spPr/>
      <dgm:t>
        <a:bodyPr/>
        <a:lstStyle/>
        <a:p>
          <a:endParaRPr lang="en-US"/>
        </a:p>
      </dgm:t>
    </dgm:pt>
    <dgm:pt modelId="{33515D78-9374-4235-9660-EF223FF7CF73}" type="sibTrans" cxnId="{DDE44F9F-3F2F-4488-811A-BBF282132421}">
      <dgm:prSet/>
      <dgm:spPr/>
      <dgm:t>
        <a:bodyPr/>
        <a:lstStyle/>
        <a:p>
          <a:endParaRPr lang="en-US"/>
        </a:p>
      </dgm:t>
    </dgm:pt>
    <dgm:pt modelId="{2D85F092-E111-4AC7-89DC-75CF7C684F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Shoulder Press Machine</a:t>
          </a:r>
          <a:endParaRPr lang="en-US"/>
        </a:p>
      </dgm:t>
    </dgm:pt>
    <dgm:pt modelId="{F7CC1C8C-7033-401F-AE17-69F0D4D1AF87}" type="parTrans" cxnId="{2D740CFB-24D8-4F7D-9927-5A126D303BD1}">
      <dgm:prSet/>
      <dgm:spPr/>
      <dgm:t>
        <a:bodyPr/>
        <a:lstStyle/>
        <a:p>
          <a:endParaRPr lang="en-US"/>
        </a:p>
      </dgm:t>
    </dgm:pt>
    <dgm:pt modelId="{83579771-B16A-419D-9A4A-478F69D8E8D2}" type="sibTrans" cxnId="{2D740CFB-24D8-4F7D-9927-5A126D303BD1}">
      <dgm:prSet/>
      <dgm:spPr/>
      <dgm:t>
        <a:bodyPr/>
        <a:lstStyle/>
        <a:p>
          <a:endParaRPr lang="en-US"/>
        </a:p>
      </dgm:t>
    </dgm:pt>
    <dgm:pt modelId="{23EB5E69-AFE4-4DBE-A58D-1EDD5F16EC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Bicep and Triceps Machines</a:t>
          </a:r>
          <a:endParaRPr lang="en-US"/>
        </a:p>
      </dgm:t>
    </dgm:pt>
    <dgm:pt modelId="{6C4A5225-F67D-4C1C-BE34-492C9BF12B80}" type="parTrans" cxnId="{C45588D9-0203-4AFF-B0A3-6B2A8BC20FAC}">
      <dgm:prSet/>
      <dgm:spPr/>
      <dgm:t>
        <a:bodyPr/>
        <a:lstStyle/>
        <a:p>
          <a:endParaRPr lang="en-US"/>
        </a:p>
      </dgm:t>
    </dgm:pt>
    <dgm:pt modelId="{708C1397-E48C-4052-B3DB-299A540AF099}" type="sibTrans" cxnId="{C45588D9-0203-4AFF-B0A3-6B2A8BC20FAC}">
      <dgm:prSet/>
      <dgm:spPr/>
      <dgm:t>
        <a:bodyPr/>
        <a:lstStyle/>
        <a:p>
          <a:endParaRPr lang="en-US"/>
        </a:p>
      </dgm:t>
    </dgm:pt>
    <dgm:pt modelId="{92BC7D75-8E63-49C5-A145-4437C90AB1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Cardio Equipment</a:t>
          </a:r>
          <a:endParaRPr lang="en-US"/>
        </a:p>
      </dgm:t>
    </dgm:pt>
    <dgm:pt modelId="{6EBB0FAC-449C-4604-93DA-B4FD42530CA8}" type="parTrans" cxnId="{DB1D15F1-C096-4732-A20B-0A185AC20D01}">
      <dgm:prSet/>
      <dgm:spPr/>
      <dgm:t>
        <a:bodyPr/>
        <a:lstStyle/>
        <a:p>
          <a:endParaRPr lang="en-US"/>
        </a:p>
      </dgm:t>
    </dgm:pt>
    <dgm:pt modelId="{E75B45CA-8BF0-483D-A3E2-0496B3402943}" type="sibTrans" cxnId="{DB1D15F1-C096-4732-A20B-0A185AC20D01}">
      <dgm:prSet/>
      <dgm:spPr/>
      <dgm:t>
        <a:bodyPr/>
        <a:lstStyle/>
        <a:p>
          <a:endParaRPr lang="en-US"/>
        </a:p>
      </dgm:t>
    </dgm:pt>
    <dgm:pt modelId="{DA043BFD-2437-4A53-BFE6-5993B9ABA0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Five Treadmills</a:t>
          </a:r>
          <a:endParaRPr lang="en-US"/>
        </a:p>
      </dgm:t>
    </dgm:pt>
    <dgm:pt modelId="{8A66C152-A7A0-4CA5-A9E0-C2FBBF625B1C}" type="parTrans" cxnId="{60BC5FE8-B27E-4ACC-BF40-339A19D48DC3}">
      <dgm:prSet/>
      <dgm:spPr/>
      <dgm:t>
        <a:bodyPr/>
        <a:lstStyle/>
        <a:p>
          <a:endParaRPr lang="en-US"/>
        </a:p>
      </dgm:t>
    </dgm:pt>
    <dgm:pt modelId="{BF46AE37-DA29-4B9B-BA21-74CBF1BDBFD2}" type="sibTrans" cxnId="{60BC5FE8-B27E-4ACC-BF40-339A19D48DC3}">
      <dgm:prSet/>
      <dgm:spPr/>
      <dgm:t>
        <a:bodyPr/>
        <a:lstStyle/>
        <a:p>
          <a:endParaRPr lang="en-US"/>
        </a:p>
      </dgm:t>
    </dgm:pt>
    <dgm:pt modelId="{C5A2BF7F-5488-419C-8224-F2EE36664B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Four Ellipticals</a:t>
          </a:r>
          <a:endParaRPr lang="en-US"/>
        </a:p>
      </dgm:t>
    </dgm:pt>
    <dgm:pt modelId="{C42DA862-0BBC-4B8C-ADFE-CE022AF7A851}" type="parTrans" cxnId="{521BDA6F-5794-431C-B5C0-B6E91C1E5347}">
      <dgm:prSet/>
      <dgm:spPr/>
      <dgm:t>
        <a:bodyPr/>
        <a:lstStyle/>
        <a:p>
          <a:endParaRPr lang="en-US"/>
        </a:p>
      </dgm:t>
    </dgm:pt>
    <dgm:pt modelId="{2B603CB5-C79F-4906-BDD3-DABF6479C666}" type="sibTrans" cxnId="{521BDA6F-5794-431C-B5C0-B6E91C1E5347}">
      <dgm:prSet/>
      <dgm:spPr/>
      <dgm:t>
        <a:bodyPr/>
        <a:lstStyle/>
        <a:p>
          <a:endParaRPr lang="en-US"/>
        </a:p>
      </dgm:t>
    </dgm:pt>
    <dgm:pt modelId="{547709D8-304E-4D5C-93A9-17B0A7F995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One Stationary Bike</a:t>
          </a:r>
          <a:endParaRPr lang="en-US"/>
        </a:p>
      </dgm:t>
    </dgm:pt>
    <dgm:pt modelId="{2F665954-4273-4493-B1E2-2CF77EFF4005}" type="parTrans" cxnId="{EA89BAF1-93F0-430B-8FC4-22309423D6E0}">
      <dgm:prSet/>
      <dgm:spPr/>
      <dgm:t>
        <a:bodyPr/>
        <a:lstStyle/>
        <a:p>
          <a:endParaRPr lang="en-US"/>
        </a:p>
      </dgm:t>
    </dgm:pt>
    <dgm:pt modelId="{426964B2-5F92-42B4-8A46-09C5E9CE93D5}" type="sibTrans" cxnId="{EA89BAF1-93F0-430B-8FC4-22309423D6E0}">
      <dgm:prSet/>
      <dgm:spPr/>
      <dgm:t>
        <a:bodyPr/>
        <a:lstStyle/>
        <a:p>
          <a:endParaRPr lang="en-US"/>
        </a:p>
      </dgm:t>
    </dgm:pt>
    <dgm:pt modelId="{1125BEA0-3664-474F-95CB-CE6AAD06F2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Two Recumbent Bikes</a:t>
          </a:r>
          <a:endParaRPr lang="en-US"/>
        </a:p>
      </dgm:t>
    </dgm:pt>
    <dgm:pt modelId="{C11A57D9-ED78-49CC-A2F6-A9B1C44DFCDB}" type="parTrans" cxnId="{132B745B-A1F2-40D9-9F6D-65001A26BCE3}">
      <dgm:prSet/>
      <dgm:spPr/>
      <dgm:t>
        <a:bodyPr/>
        <a:lstStyle/>
        <a:p>
          <a:endParaRPr lang="en-US"/>
        </a:p>
      </dgm:t>
    </dgm:pt>
    <dgm:pt modelId="{C9886DD5-A386-4A43-9B5C-53FDAD026C80}" type="sibTrans" cxnId="{132B745B-A1F2-40D9-9F6D-65001A26BCE3}">
      <dgm:prSet/>
      <dgm:spPr/>
      <dgm:t>
        <a:bodyPr/>
        <a:lstStyle/>
        <a:p>
          <a:endParaRPr lang="en-US"/>
        </a:p>
      </dgm:t>
    </dgm:pt>
    <dgm:pt modelId="{D73084B8-3CE3-46F5-8B3C-59EBACBE7C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Dance Studio</a:t>
          </a:r>
          <a:endParaRPr lang="en-US"/>
        </a:p>
      </dgm:t>
    </dgm:pt>
    <dgm:pt modelId="{9030B3A0-C77A-453E-BBE2-ABD2FAC80AD6}" type="parTrans" cxnId="{EE7FA6B1-4082-42F7-A859-7283BA731179}">
      <dgm:prSet/>
      <dgm:spPr/>
      <dgm:t>
        <a:bodyPr/>
        <a:lstStyle/>
        <a:p>
          <a:endParaRPr lang="en-US"/>
        </a:p>
      </dgm:t>
    </dgm:pt>
    <dgm:pt modelId="{54366E9C-8C85-4DE5-9916-4C04A73853A4}" type="sibTrans" cxnId="{EE7FA6B1-4082-42F7-A859-7283BA731179}">
      <dgm:prSet/>
      <dgm:spPr/>
      <dgm:t>
        <a:bodyPr/>
        <a:lstStyle/>
        <a:p>
          <a:endParaRPr lang="en-US"/>
        </a:p>
      </dgm:t>
    </dgm:pt>
    <dgm:pt modelId="{B25CD614-AD1B-4861-BAAB-7EB0BB3E34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Meeting rooms with access to a kitchenette</a:t>
          </a:r>
          <a:endParaRPr lang="en-US"/>
        </a:p>
      </dgm:t>
    </dgm:pt>
    <dgm:pt modelId="{E91982CD-6B93-41D8-8908-C8660277DD52}" type="parTrans" cxnId="{B21254A2-75DD-4F54-8C45-392A7EE8F809}">
      <dgm:prSet/>
      <dgm:spPr/>
      <dgm:t>
        <a:bodyPr/>
        <a:lstStyle/>
        <a:p>
          <a:endParaRPr lang="en-US"/>
        </a:p>
      </dgm:t>
    </dgm:pt>
    <dgm:pt modelId="{D4568B2E-D789-4599-AC8A-82E3FDDED62A}" type="sibTrans" cxnId="{B21254A2-75DD-4F54-8C45-392A7EE8F809}">
      <dgm:prSet/>
      <dgm:spPr/>
      <dgm:t>
        <a:bodyPr/>
        <a:lstStyle/>
        <a:p>
          <a:endParaRPr lang="en-US"/>
        </a:p>
      </dgm:t>
    </dgm:pt>
    <dgm:pt modelId="{F8C9E929-CE50-43CE-AA6A-BAF5D35F0E63}" type="pres">
      <dgm:prSet presAssocID="{C01ADB89-C200-4BC6-9B7B-A8E7E96DAB43}" presName="root" presStyleCnt="0">
        <dgm:presLayoutVars>
          <dgm:dir/>
          <dgm:resizeHandles val="exact"/>
        </dgm:presLayoutVars>
      </dgm:prSet>
      <dgm:spPr/>
    </dgm:pt>
    <dgm:pt modelId="{38C3BF30-D51E-40AE-8F9B-880776BC0ECF}" type="pres">
      <dgm:prSet presAssocID="{32294F10-AEEC-4EFD-9D7F-E36901A98869}" presName="compNode" presStyleCnt="0"/>
      <dgm:spPr/>
    </dgm:pt>
    <dgm:pt modelId="{CC2EE6A2-CC4B-4664-9661-EB77BC1579E7}" type="pres">
      <dgm:prSet presAssocID="{32294F10-AEEC-4EFD-9D7F-E36901A98869}" presName="bgRect" presStyleLbl="bgShp" presStyleIdx="0" presStyleCnt="6"/>
      <dgm:spPr/>
    </dgm:pt>
    <dgm:pt modelId="{8D1B1708-1F5B-45FA-B3B3-9099F134238B}" type="pres">
      <dgm:prSet presAssocID="{32294F10-AEEC-4EFD-9D7F-E36901A9886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wer"/>
        </a:ext>
      </dgm:extLst>
    </dgm:pt>
    <dgm:pt modelId="{240FAFCF-CCF8-46DC-B643-91DAD34D857C}" type="pres">
      <dgm:prSet presAssocID="{32294F10-AEEC-4EFD-9D7F-E36901A98869}" presName="spaceRect" presStyleCnt="0"/>
      <dgm:spPr/>
    </dgm:pt>
    <dgm:pt modelId="{BDA4E592-7AA5-494C-AF5F-4CC4A4488306}" type="pres">
      <dgm:prSet presAssocID="{32294F10-AEEC-4EFD-9D7F-E36901A98869}" presName="parTx" presStyleLbl="revTx" presStyleIdx="0" presStyleCnt="8">
        <dgm:presLayoutVars>
          <dgm:chMax val="0"/>
          <dgm:chPref val="0"/>
        </dgm:presLayoutVars>
      </dgm:prSet>
      <dgm:spPr/>
    </dgm:pt>
    <dgm:pt modelId="{2A0591C7-DED2-42E7-AC59-B5D1C79C164D}" type="pres">
      <dgm:prSet presAssocID="{D1D52C88-D94F-479D-BB4A-06E12CF6341F}" presName="sibTrans" presStyleCnt="0"/>
      <dgm:spPr/>
    </dgm:pt>
    <dgm:pt modelId="{B9B039BE-4DA2-4227-8208-1344B2496A12}" type="pres">
      <dgm:prSet presAssocID="{398D6A5B-E557-491B-AAF2-4878207152F2}" presName="compNode" presStyleCnt="0"/>
      <dgm:spPr/>
    </dgm:pt>
    <dgm:pt modelId="{A480EC28-6F12-4DE9-A1A6-E0C866BED336}" type="pres">
      <dgm:prSet presAssocID="{398D6A5B-E557-491B-AAF2-4878207152F2}" presName="bgRect" presStyleLbl="bgShp" presStyleIdx="1" presStyleCnt="6"/>
      <dgm:spPr/>
    </dgm:pt>
    <dgm:pt modelId="{6FF80005-E54E-46EB-A3EA-3DBC8E17857C}" type="pres">
      <dgm:prSet presAssocID="{398D6A5B-E557-491B-AAF2-4878207152F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11A7EEAD-89C7-4AA3-A9DB-E83D051E200B}" type="pres">
      <dgm:prSet presAssocID="{398D6A5B-E557-491B-AAF2-4878207152F2}" presName="spaceRect" presStyleCnt="0"/>
      <dgm:spPr/>
    </dgm:pt>
    <dgm:pt modelId="{8A9C250F-1121-41C0-BD05-D98AE0B5E3C7}" type="pres">
      <dgm:prSet presAssocID="{398D6A5B-E557-491B-AAF2-4878207152F2}" presName="parTx" presStyleLbl="revTx" presStyleIdx="1" presStyleCnt="8">
        <dgm:presLayoutVars>
          <dgm:chMax val="0"/>
          <dgm:chPref val="0"/>
        </dgm:presLayoutVars>
      </dgm:prSet>
      <dgm:spPr/>
    </dgm:pt>
    <dgm:pt modelId="{A0FD343D-DEEC-4C2A-BDD3-A19332EBB16C}" type="pres">
      <dgm:prSet presAssocID="{60CE1ED7-2E2C-4B42-B044-B7536130DA6D}" presName="sibTrans" presStyleCnt="0"/>
      <dgm:spPr/>
    </dgm:pt>
    <dgm:pt modelId="{C4B04C56-944D-4254-A0E9-9FFA968F4A34}" type="pres">
      <dgm:prSet presAssocID="{B4EBC084-2BE0-4C1B-9DF6-6F51D78B27E3}" presName="compNode" presStyleCnt="0"/>
      <dgm:spPr/>
    </dgm:pt>
    <dgm:pt modelId="{FC36A6B7-B944-4BA7-B3A8-0C398387F749}" type="pres">
      <dgm:prSet presAssocID="{B4EBC084-2BE0-4C1B-9DF6-6F51D78B27E3}" presName="bgRect" presStyleLbl="bgShp" presStyleIdx="2" presStyleCnt="6"/>
      <dgm:spPr/>
    </dgm:pt>
    <dgm:pt modelId="{3743EB0B-179A-4E43-97AB-695C3EC5397A}" type="pres">
      <dgm:prSet presAssocID="{B4EBC084-2BE0-4C1B-9DF6-6F51D78B27E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A20F33F-E7A4-4FE1-A777-3CC9D67DBE83}" type="pres">
      <dgm:prSet presAssocID="{B4EBC084-2BE0-4C1B-9DF6-6F51D78B27E3}" presName="spaceRect" presStyleCnt="0"/>
      <dgm:spPr/>
    </dgm:pt>
    <dgm:pt modelId="{6916CB32-F6CD-4FC8-B51D-3E7E4DD709DA}" type="pres">
      <dgm:prSet presAssocID="{B4EBC084-2BE0-4C1B-9DF6-6F51D78B27E3}" presName="parTx" presStyleLbl="revTx" presStyleIdx="2" presStyleCnt="8">
        <dgm:presLayoutVars>
          <dgm:chMax val="0"/>
          <dgm:chPref val="0"/>
        </dgm:presLayoutVars>
      </dgm:prSet>
      <dgm:spPr/>
    </dgm:pt>
    <dgm:pt modelId="{4A849447-F4D0-49C4-BC51-26B0395CB508}" type="pres">
      <dgm:prSet presAssocID="{B4EBC084-2BE0-4C1B-9DF6-6F51D78B27E3}" presName="desTx" presStyleLbl="revTx" presStyleIdx="3" presStyleCnt="8">
        <dgm:presLayoutVars/>
      </dgm:prSet>
      <dgm:spPr/>
    </dgm:pt>
    <dgm:pt modelId="{03940744-B571-4FE4-BCFC-51B81BA43DEA}" type="pres">
      <dgm:prSet presAssocID="{18AAE7F6-E148-42D9-9AD3-3320A438D2E6}" presName="sibTrans" presStyleCnt="0"/>
      <dgm:spPr/>
    </dgm:pt>
    <dgm:pt modelId="{92B8A697-A142-46F3-9E10-A1BDA7024589}" type="pres">
      <dgm:prSet presAssocID="{92BC7D75-8E63-49C5-A145-4437C90AB13F}" presName="compNode" presStyleCnt="0"/>
      <dgm:spPr/>
    </dgm:pt>
    <dgm:pt modelId="{23305ECA-5DF6-4E90-AACA-B4D0A067ED7C}" type="pres">
      <dgm:prSet presAssocID="{92BC7D75-8E63-49C5-A145-4437C90AB13F}" presName="bgRect" presStyleLbl="bgShp" presStyleIdx="3" presStyleCnt="6" custScaleY="199532"/>
      <dgm:spPr/>
    </dgm:pt>
    <dgm:pt modelId="{5C09956D-ABD8-4C74-B6F9-BED687A0BB42}" type="pres">
      <dgm:prSet presAssocID="{92BC7D75-8E63-49C5-A145-4437C90AB13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C37C2BE0-7537-46DA-AF22-8479323346BA}" type="pres">
      <dgm:prSet presAssocID="{92BC7D75-8E63-49C5-A145-4437C90AB13F}" presName="spaceRect" presStyleCnt="0"/>
      <dgm:spPr/>
    </dgm:pt>
    <dgm:pt modelId="{21072FE6-EB03-4AA0-8102-C1620E492A22}" type="pres">
      <dgm:prSet presAssocID="{92BC7D75-8E63-49C5-A145-4437C90AB13F}" presName="parTx" presStyleLbl="revTx" presStyleIdx="4" presStyleCnt="8">
        <dgm:presLayoutVars>
          <dgm:chMax val="0"/>
          <dgm:chPref val="0"/>
        </dgm:presLayoutVars>
      </dgm:prSet>
      <dgm:spPr/>
    </dgm:pt>
    <dgm:pt modelId="{B98AEB09-9D37-45E3-9921-5E00526B7599}" type="pres">
      <dgm:prSet presAssocID="{92BC7D75-8E63-49C5-A145-4437C90AB13F}" presName="desTx" presStyleLbl="revTx" presStyleIdx="5" presStyleCnt="8">
        <dgm:presLayoutVars/>
      </dgm:prSet>
      <dgm:spPr/>
    </dgm:pt>
    <dgm:pt modelId="{23B2E7BF-D437-4A7C-85BA-A1DF84A42B54}" type="pres">
      <dgm:prSet presAssocID="{E75B45CA-8BF0-483D-A3E2-0496B3402943}" presName="sibTrans" presStyleCnt="0"/>
      <dgm:spPr/>
    </dgm:pt>
    <dgm:pt modelId="{E571C2AC-1D4B-45F0-A511-2A63CDA20F96}" type="pres">
      <dgm:prSet presAssocID="{D73084B8-3CE3-46F5-8B3C-59EBACBE7CA0}" presName="compNode" presStyleCnt="0"/>
      <dgm:spPr/>
    </dgm:pt>
    <dgm:pt modelId="{6BFB7446-E824-47BA-9F68-2E1F4094E8E0}" type="pres">
      <dgm:prSet presAssocID="{D73084B8-3CE3-46F5-8B3C-59EBACBE7CA0}" presName="bgRect" presStyleLbl="bgShp" presStyleIdx="4" presStyleCnt="6"/>
      <dgm:spPr/>
    </dgm:pt>
    <dgm:pt modelId="{9DCA9242-0C93-4CAE-A811-FADC91038CA2}" type="pres">
      <dgm:prSet presAssocID="{D73084B8-3CE3-46F5-8B3C-59EBACBE7CA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FDBDA04F-1F25-4C43-AEAF-88D65469F4E6}" type="pres">
      <dgm:prSet presAssocID="{D73084B8-3CE3-46F5-8B3C-59EBACBE7CA0}" presName="spaceRect" presStyleCnt="0"/>
      <dgm:spPr/>
    </dgm:pt>
    <dgm:pt modelId="{88AD7117-A30E-4710-8DEC-E288524CD84F}" type="pres">
      <dgm:prSet presAssocID="{D73084B8-3CE3-46F5-8B3C-59EBACBE7CA0}" presName="parTx" presStyleLbl="revTx" presStyleIdx="6" presStyleCnt="8">
        <dgm:presLayoutVars>
          <dgm:chMax val="0"/>
          <dgm:chPref val="0"/>
        </dgm:presLayoutVars>
      </dgm:prSet>
      <dgm:spPr/>
    </dgm:pt>
    <dgm:pt modelId="{1090F10C-EF1A-41F4-AC45-6BBF143D8EA7}" type="pres">
      <dgm:prSet presAssocID="{54366E9C-8C85-4DE5-9916-4C04A73853A4}" presName="sibTrans" presStyleCnt="0"/>
      <dgm:spPr/>
    </dgm:pt>
    <dgm:pt modelId="{225AD6C4-8FBA-4900-8285-B968C835970B}" type="pres">
      <dgm:prSet presAssocID="{B25CD614-AD1B-4861-BAAB-7EB0BB3E34FD}" presName="compNode" presStyleCnt="0"/>
      <dgm:spPr/>
    </dgm:pt>
    <dgm:pt modelId="{4C96E018-3BA2-42CF-BDD4-26A8918AF729}" type="pres">
      <dgm:prSet presAssocID="{B25CD614-AD1B-4861-BAAB-7EB0BB3E34FD}" presName="bgRect" presStyleLbl="bgShp" presStyleIdx="5" presStyleCnt="6"/>
      <dgm:spPr/>
    </dgm:pt>
    <dgm:pt modelId="{12E77748-3E8E-4CD0-9E32-069873D0F93B}" type="pres">
      <dgm:prSet presAssocID="{B25CD614-AD1B-4861-BAAB-7EB0BB3E34F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84D02D8-9E7E-424E-8ED3-609BDDAE32A4}" type="pres">
      <dgm:prSet presAssocID="{B25CD614-AD1B-4861-BAAB-7EB0BB3E34FD}" presName="spaceRect" presStyleCnt="0"/>
      <dgm:spPr/>
    </dgm:pt>
    <dgm:pt modelId="{F27F98FD-603E-4679-84CE-31B6D00B7EE5}" type="pres">
      <dgm:prSet presAssocID="{B25CD614-AD1B-4861-BAAB-7EB0BB3E34FD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02CBF103-5EB0-4DB9-9B06-3CA6B573B8D8}" type="presOf" srcId="{32294F10-AEEC-4EFD-9D7F-E36901A98869}" destId="{BDA4E592-7AA5-494C-AF5F-4CC4A4488306}" srcOrd="0" destOrd="0" presId="urn:microsoft.com/office/officeart/2018/2/layout/IconVerticalSolidList"/>
    <dgm:cxn modelId="{A93F8504-0798-4D07-9B1F-722BA0ED68FB}" srcId="{C01ADB89-C200-4BC6-9B7B-A8E7E96DAB43}" destId="{32294F10-AEEC-4EFD-9D7F-E36901A98869}" srcOrd="0" destOrd="0" parTransId="{14FA5700-A849-4E91-9AAC-1839690279ED}" sibTransId="{D1D52C88-D94F-479D-BB4A-06E12CF6341F}"/>
    <dgm:cxn modelId="{1A2D5138-7F5D-41D6-97D7-C71A78272623}" type="presOf" srcId="{B25CD614-AD1B-4861-BAAB-7EB0BB3E34FD}" destId="{F27F98FD-603E-4679-84CE-31B6D00B7EE5}" srcOrd="0" destOrd="0" presId="urn:microsoft.com/office/officeart/2018/2/layout/IconVerticalSolidList"/>
    <dgm:cxn modelId="{132B745B-A1F2-40D9-9F6D-65001A26BCE3}" srcId="{92BC7D75-8E63-49C5-A145-4437C90AB13F}" destId="{1125BEA0-3664-474F-95CB-CE6AAD06F245}" srcOrd="3" destOrd="0" parTransId="{C11A57D9-ED78-49CC-A2F6-A9B1C44DFCDB}" sibTransId="{C9886DD5-A386-4A43-9B5C-53FDAD026C80}"/>
    <dgm:cxn modelId="{E3855C66-0422-4F5C-8C6E-806ED2E003BC}" srcId="{C01ADB89-C200-4BC6-9B7B-A8E7E96DAB43}" destId="{398D6A5B-E557-491B-AAF2-4878207152F2}" srcOrd="1" destOrd="0" parTransId="{40E4698D-1667-4FBA-A237-66D3C3913C6A}" sibTransId="{60CE1ED7-2E2C-4B42-B044-B7536130DA6D}"/>
    <dgm:cxn modelId="{521BDA6F-5794-431C-B5C0-B6E91C1E5347}" srcId="{92BC7D75-8E63-49C5-A145-4437C90AB13F}" destId="{C5A2BF7F-5488-419C-8224-F2EE36664BED}" srcOrd="1" destOrd="0" parTransId="{C42DA862-0BBC-4B8C-ADFE-CE022AF7A851}" sibTransId="{2B603CB5-C79F-4906-BDD3-DABF6479C666}"/>
    <dgm:cxn modelId="{62F7C372-C445-4D1A-A89D-4E55153CC11B}" type="presOf" srcId="{DA043BFD-2437-4A53-BFE6-5993B9ABA072}" destId="{B98AEB09-9D37-45E3-9921-5E00526B7599}" srcOrd="0" destOrd="0" presId="urn:microsoft.com/office/officeart/2018/2/layout/IconVerticalSolidList"/>
    <dgm:cxn modelId="{3CF34E7F-310C-4899-9B22-20CDA0FA7AAE}" srcId="{C01ADB89-C200-4BC6-9B7B-A8E7E96DAB43}" destId="{B4EBC084-2BE0-4C1B-9DF6-6F51D78B27E3}" srcOrd="2" destOrd="0" parTransId="{37FD13B3-DE45-4A2D-9A03-EC7E50DB78D1}" sibTransId="{18AAE7F6-E148-42D9-9AD3-3320A438D2E6}"/>
    <dgm:cxn modelId="{2A5C5383-9738-42C5-84F4-D0FC92938D12}" type="presOf" srcId="{398D6A5B-E557-491B-AAF2-4878207152F2}" destId="{8A9C250F-1121-41C0-BD05-D98AE0B5E3C7}" srcOrd="0" destOrd="0" presId="urn:microsoft.com/office/officeart/2018/2/layout/IconVerticalSolidList"/>
    <dgm:cxn modelId="{7B1B7385-0699-4452-8596-A72F44C7A08F}" type="presOf" srcId="{1125BEA0-3664-474F-95CB-CE6AAD06F245}" destId="{B98AEB09-9D37-45E3-9921-5E00526B7599}" srcOrd="0" destOrd="3" presId="urn:microsoft.com/office/officeart/2018/2/layout/IconVerticalSolidList"/>
    <dgm:cxn modelId="{D0DDAA99-A723-43A4-B432-F917A289C23D}" type="presOf" srcId="{547709D8-304E-4D5C-93A9-17B0A7F99500}" destId="{B98AEB09-9D37-45E3-9921-5E00526B7599}" srcOrd="0" destOrd="2" presId="urn:microsoft.com/office/officeart/2018/2/layout/IconVerticalSolidList"/>
    <dgm:cxn modelId="{5D846B9D-1344-4D09-B800-E044C6852CDF}" type="presOf" srcId="{C5A2BF7F-5488-419C-8224-F2EE36664BED}" destId="{B98AEB09-9D37-45E3-9921-5E00526B7599}" srcOrd="0" destOrd="1" presId="urn:microsoft.com/office/officeart/2018/2/layout/IconVerticalSolidList"/>
    <dgm:cxn modelId="{DDE44F9F-3F2F-4488-811A-BBF282132421}" srcId="{B4EBC084-2BE0-4C1B-9DF6-6F51D78B27E3}" destId="{87EC2BD8-7A4D-4913-8989-5EB1ACFD1F10}" srcOrd="0" destOrd="0" parTransId="{A548F405-35A9-45F7-90ED-5A4301AC6DFB}" sibTransId="{33515D78-9374-4235-9660-EF223FF7CF73}"/>
    <dgm:cxn modelId="{F6C3C4A0-F5FA-475A-A490-1D549B0AEC07}" type="presOf" srcId="{87EC2BD8-7A4D-4913-8989-5EB1ACFD1F10}" destId="{4A849447-F4D0-49C4-BC51-26B0395CB508}" srcOrd="0" destOrd="0" presId="urn:microsoft.com/office/officeart/2018/2/layout/IconVerticalSolidList"/>
    <dgm:cxn modelId="{B21254A2-75DD-4F54-8C45-392A7EE8F809}" srcId="{C01ADB89-C200-4BC6-9B7B-A8E7E96DAB43}" destId="{B25CD614-AD1B-4861-BAAB-7EB0BB3E34FD}" srcOrd="5" destOrd="0" parTransId="{E91982CD-6B93-41D8-8908-C8660277DD52}" sibTransId="{D4568B2E-D789-4599-AC8A-82E3FDDED62A}"/>
    <dgm:cxn modelId="{549221AB-B254-4248-ADF9-BAD0581C37EC}" type="presOf" srcId="{B4EBC084-2BE0-4C1B-9DF6-6F51D78B27E3}" destId="{6916CB32-F6CD-4FC8-B51D-3E7E4DD709DA}" srcOrd="0" destOrd="0" presId="urn:microsoft.com/office/officeart/2018/2/layout/IconVerticalSolidList"/>
    <dgm:cxn modelId="{EE7FA6B1-4082-42F7-A859-7283BA731179}" srcId="{C01ADB89-C200-4BC6-9B7B-A8E7E96DAB43}" destId="{D73084B8-3CE3-46F5-8B3C-59EBACBE7CA0}" srcOrd="4" destOrd="0" parTransId="{9030B3A0-C77A-453E-BBE2-ABD2FAC80AD6}" sibTransId="{54366E9C-8C85-4DE5-9916-4C04A73853A4}"/>
    <dgm:cxn modelId="{CE499FB5-DE6D-4152-9478-B1473FD07D30}" type="presOf" srcId="{D73084B8-3CE3-46F5-8B3C-59EBACBE7CA0}" destId="{88AD7117-A30E-4710-8DEC-E288524CD84F}" srcOrd="0" destOrd="0" presId="urn:microsoft.com/office/officeart/2018/2/layout/IconVerticalSolidList"/>
    <dgm:cxn modelId="{A4998BC2-C0BE-43B3-9ECE-122419D035B0}" type="presOf" srcId="{23EB5E69-AFE4-4DBE-A58D-1EDD5F16ECF9}" destId="{4A849447-F4D0-49C4-BC51-26B0395CB508}" srcOrd="0" destOrd="2" presId="urn:microsoft.com/office/officeart/2018/2/layout/IconVerticalSolidList"/>
    <dgm:cxn modelId="{9D89F4C4-4967-4EE8-A050-71206558FDD7}" type="presOf" srcId="{C01ADB89-C200-4BC6-9B7B-A8E7E96DAB43}" destId="{F8C9E929-CE50-43CE-AA6A-BAF5D35F0E63}" srcOrd="0" destOrd="0" presId="urn:microsoft.com/office/officeart/2018/2/layout/IconVerticalSolidList"/>
    <dgm:cxn modelId="{87F32DCA-1002-43B0-AC42-E0DB04C86DE8}" type="presOf" srcId="{2D85F092-E111-4AC7-89DC-75CF7C684F7A}" destId="{4A849447-F4D0-49C4-BC51-26B0395CB508}" srcOrd="0" destOrd="1" presId="urn:microsoft.com/office/officeart/2018/2/layout/IconVerticalSolidList"/>
    <dgm:cxn modelId="{691072CD-37B5-4D1B-BD88-A146D9F35508}" type="presOf" srcId="{92BC7D75-8E63-49C5-A145-4437C90AB13F}" destId="{21072FE6-EB03-4AA0-8102-C1620E492A22}" srcOrd="0" destOrd="0" presId="urn:microsoft.com/office/officeart/2018/2/layout/IconVerticalSolidList"/>
    <dgm:cxn modelId="{C45588D9-0203-4AFF-B0A3-6B2A8BC20FAC}" srcId="{B4EBC084-2BE0-4C1B-9DF6-6F51D78B27E3}" destId="{23EB5E69-AFE4-4DBE-A58D-1EDD5F16ECF9}" srcOrd="2" destOrd="0" parTransId="{6C4A5225-F67D-4C1C-BE34-492C9BF12B80}" sibTransId="{708C1397-E48C-4052-B3DB-299A540AF099}"/>
    <dgm:cxn modelId="{60BC5FE8-B27E-4ACC-BF40-339A19D48DC3}" srcId="{92BC7D75-8E63-49C5-A145-4437C90AB13F}" destId="{DA043BFD-2437-4A53-BFE6-5993B9ABA072}" srcOrd="0" destOrd="0" parTransId="{8A66C152-A7A0-4CA5-A9E0-C2FBBF625B1C}" sibTransId="{BF46AE37-DA29-4B9B-BA21-74CBF1BDBFD2}"/>
    <dgm:cxn modelId="{DB1D15F1-C096-4732-A20B-0A185AC20D01}" srcId="{C01ADB89-C200-4BC6-9B7B-A8E7E96DAB43}" destId="{92BC7D75-8E63-49C5-A145-4437C90AB13F}" srcOrd="3" destOrd="0" parTransId="{6EBB0FAC-449C-4604-93DA-B4FD42530CA8}" sibTransId="{E75B45CA-8BF0-483D-A3E2-0496B3402943}"/>
    <dgm:cxn modelId="{EA89BAF1-93F0-430B-8FC4-22309423D6E0}" srcId="{92BC7D75-8E63-49C5-A145-4437C90AB13F}" destId="{547709D8-304E-4D5C-93A9-17B0A7F99500}" srcOrd="2" destOrd="0" parTransId="{2F665954-4273-4493-B1E2-2CF77EFF4005}" sibTransId="{426964B2-5F92-42B4-8A46-09C5E9CE93D5}"/>
    <dgm:cxn modelId="{2D740CFB-24D8-4F7D-9927-5A126D303BD1}" srcId="{B4EBC084-2BE0-4C1B-9DF6-6F51D78B27E3}" destId="{2D85F092-E111-4AC7-89DC-75CF7C684F7A}" srcOrd="1" destOrd="0" parTransId="{F7CC1C8C-7033-401F-AE17-69F0D4D1AF87}" sibTransId="{83579771-B16A-419D-9A4A-478F69D8E8D2}"/>
    <dgm:cxn modelId="{FD86DC3B-0AB4-44A5-9FAA-9B6E47FB570D}" type="presParOf" srcId="{F8C9E929-CE50-43CE-AA6A-BAF5D35F0E63}" destId="{38C3BF30-D51E-40AE-8F9B-880776BC0ECF}" srcOrd="0" destOrd="0" presId="urn:microsoft.com/office/officeart/2018/2/layout/IconVerticalSolidList"/>
    <dgm:cxn modelId="{ABEAC01C-629F-4347-B0E8-77BA6FAD5A34}" type="presParOf" srcId="{38C3BF30-D51E-40AE-8F9B-880776BC0ECF}" destId="{CC2EE6A2-CC4B-4664-9661-EB77BC1579E7}" srcOrd="0" destOrd="0" presId="urn:microsoft.com/office/officeart/2018/2/layout/IconVerticalSolidList"/>
    <dgm:cxn modelId="{A9BA41C6-A5B0-4D2F-ADDE-557D80709D91}" type="presParOf" srcId="{38C3BF30-D51E-40AE-8F9B-880776BC0ECF}" destId="{8D1B1708-1F5B-45FA-B3B3-9099F134238B}" srcOrd="1" destOrd="0" presId="urn:microsoft.com/office/officeart/2018/2/layout/IconVerticalSolidList"/>
    <dgm:cxn modelId="{DC9FA1FA-B57B-4896-ADC8-EB2B3460B3E6}" type="presParOf" srcId="{38C3BF30-D51E-40AE-8F9B-880776BC0ECF}" destId="{240FAFCF-CCF8-46DC-B643-91DAD34D857C}" srcOrd="2" destOrd="0" presId="urn:microsoft.com/office/officeart/2018/2/layout/IconVerticalSolidList"/>
    <dgm:cxn modelId="{5DE25605-40FE-450A-9B63-8FD218BA1CDE}" type="presParOf" srcId="{38C3BF30-D51E-40AE-8F9B-880776BC0ECF}" destId="{BDA4E592-7AA5-494C-AF5F-4CC4A4488306}" srcOrd="3" destOrd="0" presId="urn:microsoft.com/office/officeart/2018/2/layout/IconVerticalSolidList"/>
    <dgm:cxn modelId="{D47122E7-2BB4-44B6-82B7-C8E9F2991270}" type="presParOf" srcId="{F8C9E929-CE50-43CE-AA6A-BAF5D35F0E63}" destId="{2A0591C7-DED2-42E7-AC59-B5D1C79C164D}" srcOrd="1" destOrd="0" presId="urn:microsoft.com/office/officeart/2018/2/layout/IconVerticalSolidList"/>
    <dgm:cxn modelId="{BC2F9D10-1EFA-4C6E-9B8B-277F5AB894D6}" type="presParOf" srcId="{F8C9E929-CE50-43CE-AA6A-BAF5D35F0E63}" destId="{B9B039BE-4DA2-4227-8208-1344B2496A12}" srcOrd="2" destOrd="0" presId="urn:microsoft.com/office/officeart/2018/2/layout/IconVerticalSolidList"/>
    <dgm:cxn modelId="{2D72BE07-49C8-4BF5-97A2-951618E86FCC}" type="presParOf" srcId="{B9B039BE-4DA2-4227-8208-1344B2496A12}" destId="{A480EC28-6F12-4DE9-A1A6-E0C866BED336}" srcOrd="0" destOrd="0" presId="urn:microsoft.com/office/officeart/2018/2/layout/IconVerticalSolidList"/>
    <dgm:cxn modelId="{6D3371E6-7CC2-4CDC-8CED-A59D44EF3A81}" type="presParOf" srcId="{B9B039BE-4DA2-4227-8208-1344B2496A12}" destId="{6FF80005-E54E-46EB-A3EA-3DBC8E17857C}" srcOrd="1" destOrd="0" presId="urn:microsoft.com/office/officeart/2018/2/layout/IconVerticalSolidList"/>
    <dgm:cxn modelId="{3CEAD17B-F27C-440B-96B9-0F46B43EE42F}" type="presParOf" srcId="{B9B039BE-4DA2-4227-8208-1344B2496A12}" destId="{11A7EEAD-89C7-4AA3-A9DB-E83D051E200B}" srcOrd="2" destOrd="0" presId="urn:microsoft.com/office/officeart/2018/2/layout/IconVerticalSolidList"/>
    <dgm:cxn modelId="{A7AEA474-7FDC-473F-8625-9FE05C7174E0}" type="presParOf" srcId="{B9B039BE-4DA2-4227-8208-1344B2496A12}" destId="{8A9C250F-1121-41C0-BD05-D98AE0B5E3C7}" srcOrd="3" destOrd="0" presId="urn:microsoft.com/office/officeart/2018/2/layout/IconVerticalSolidList"/>
    <dgm:cxn modelId="{F4370E9F-8F81-4865-8545-BD1A19FA8414}" type="presParOf" srcId="{F8C9E929-CE50-43CE-AA6A-BAF5D35F0E63}" destId="{A0FD343D-DEEC-4C2A-BDD3-A19332EBB16C}" srcOrd="3" destOrd="0" presId="urn:microsoft.com/office/officeart/2018/2/layout/IconVerticalSolidList"/>
    <dgm:cxn modelId="{A9B025CD-2517-41F1-9230-3CD5B31C6936}" type="presParOf" srcId="{F8C9E929-CE50-43CE-AA6A-BAF5D35F0E63}" destId="{C4B04C56-944D-4254-A0E9-9FFA968F4A34}" srcOrd="4" destOrd="0" presId="urn:microsoft.com/office/officeart/2018/2/layout/IconVerticalSolidList"/>
    <dgm:cxn modelId="{3402C5BA-877A-4FD3-B8D0-021C1562B61E}" type="presParOf" srcId="{C4B04C56-944D-4254-A0E9-9FFA968F4A34}" destId="{FC36A6B7-B944-4BA7-B3A8-0C398387F749}" srcOrd="0" destOrd="0" presId="urn:microsoft.com/office/officeart/2018/2/layout/IconVerticalSolidList"/>
    <dgm:cxn modelId="{A14CDC5A-6BD3-435B-A5B7-AF847F1534ED}" type="presParOf" srcId="{C4B04C56-944D-4254-A0E9-9FFA968F4A34}" destId="{3743EB0B-179A-4E43-97AB-695C3EC5397A}" srcOrd="1" destOrd="0" presId="urn:microsoft.com/office/officeart/2018/2/layout/IconVerticalSolidList"/>
    <dgm:cxn modelId="{4B8E721E-6792-4B09-8E72-BEB0F799ED08}" type="presParOf" srcId="{C4B04C56-944D-4254-A0E9-9FFA968F4A34}" destId="{7A20F33F-E7A4-4FE1-A777-3CC9D67DBE83}" srcOrd="2" destOrd="0" presId="urn:microsoft.com/office/officeart/2018/2/layout/IconVerticalSolidList"/>
    <dgm:cxn modelId="{E63646E7-ADA6-4CBE-97CD-35154F0EC160}" type="presParOf" srcId="{C4B04C56-944D-4254-A0E9-9FFA968F4A34}" destId="{6916CB32-F6CD-4FC8-B51D-3E7E4DD709DA}" srcOrd="3" destOrd="0" presId="urn:microsoft.com/office/officeart/2018/2/layout/IconVerticalSolidList"/>
    <dgm:cxn modelId="{56210936-451C-4688-BFAF-3512160FAA00}" type="presParOf" srcId="{C4B04C56-944D-4254-A0E9-9FFA968F4A34}" destId="{4A849447-F4D0-49C4-BC51-26B0395CB508}" srcOrd="4" destOrd="0" presId="urn:microsoft.com/office/officeart/2018/2/layout/IconVerticalSolidList"/>
    <dgm:cxn modelId="{81001334-0F8F-4988-814C-261853CB9D22}" type="presParOf" srcId="{F8C9E929-CE50-43CE-AA6A-BAF5D35F0E63}" destId="{03940744-B571-4FE4-BCFC-51B81BA43DEA}" srcOrd="5" destOrd="0" presId="urn:microsoft.com/office/officeart/2018/2/layout/IconVerticalSolidList"/>
    <dgm:cxn modelId="{AA5854A8-BA07-4713-9053-ABC624A0E1BA}" type="presParOf" srcId="{F8C9E929-CE50-43CE-AA6A-BAF5D35F0E63}" destId="{92B8A697-A142-46F3-9E10-A1BDA7024589}" srcOrd="6" destOrd="0" presId="urn:microsoft.com/office/officeart/2018/2/layout/IconVerticalSolidList"/>
    <dgm:cxn modelId="{BE708DCF-27CD-4978-B4B0-B8A33277C468}" type="presParOf" srcId="{92B8A697-A142-46F3-9E10-A1BDA7024589}" destId="{23305ECA-5DF6-4E90-AACA-B4D0A067ED7C}" srcOrd="0" destOrd="0" presId="urn:microsoft.com/office/officeart/2018/2/layout/IconVerticalSolidList"/>
    <dgm:cxn modelId="{F136B2CB-2F30-41A8-AC19-95D6C9CE10FB}" type="presParOf" srcId="{92B8A697-A142-46F3-9E10-A1BDA7024589}" destId="{5C09956D-ABD8-4C74-B6F9-BED687A0BB42}" srcOrd="1" destOrd="0" presId="urn:microsoft.com/office/officeart/2018/2/layout/IconVerticalSolidList"/>
    <dgm:cxn modelId="{F74BF358-19A9-4017-AAC7-6212B6AC4C6C}" type="presParOf" srcId="{92B8A697-A142-46F3-9E10-A1BDA7024589}" destId="{C37C2BE0-7537-46DA-AF22-8479323346BA}" srcOrd="2" destOrd="0" presId="urn:microsoft.com/office/officeart/2018/2/layout/IconVerticalSolidList"/>
    <dgm:cxn modelId="{52522ECF-87BB-4809-9A2C-1F39A4F26FC3}" type="presParOf" srcId="{92B8A697-A142-46F3-9E10-A1BDA7024589}" destId="{21072FE6-EB03-4AA0-8102-C1620E492A22}" srcOrd="3" destOrd="0" presId="urn:microsoft.com/office/officeart/2018/2/layout/IconVerticalSolidList"/>
    <dgm:cxn modelId="{A50C2B79-55C4-456F-95A2-AC46C63E436F}" type="presParOf" srcId="{92B8A697-A142-46F3-9E10-A1BDA7024589}" destId="{B98AEB09-9D37-45E3-9921-5E00526B7599}" srcOrd="4" destOrd="0" presId="urn:microsoft.com/office/officeart/2018/2/layout/IconVerticalSolidList"/>
    <dgm:cxn modelId="{F25E8AB0-E0F1-475B-9FB2-454712C41600}" type="presParOf" srcId="{F8C9E929-CE50-43CE-AA6A-BAF5D35F0E63}" destId="{23B2E7BF-D437-4A7C-85BA-A1DF84A42B54}" srcOrd="7" destOrd="0" presId="urn:microsoft.com/office/officeart/2018/2/layout/IconVerticalSolidList"/>
    <dgm:cxn modelId="{9817B238-F8B5-41DA-A82B-45D88DD69920}" type="presParOf" srcId="{F8C9E929-CE50-43CE-AA6A-BAF5D35F0E63}" destId="{E571C2AC-1D4B-45F0-A511-2A63CDA20F96}" srcOrd="8" destOrd="0" presId="urn:microsoft.com/office/officeart/2018/2/layout/IconVerticalSolidList"/>
    <dgm:cxn modelId="{0FEED1AF-6C32-4A73-B452-049F88A02EB7}" type="presParOf" srcId="{E571C2AC-1D4B-45F0-A511-2A63CDA20F96}" destId="{6BFB7446-E824-47BA-9F68-2E1F4094E8E0}" srcOrd="0" destOrd="0" presId="urn:microsoft.com/office/officeart/2018/2/layout/IconVerticalSolidList"/>
    <dgm:cxn modelId="{8CC684DA-CE71-4086-87C1-0CE80F408A0B}" type="presParOf" srcId="{E571C2AC-1D4B-45F0-A511-2A63CDA20F96}" destId="{9DCA9242-0C93-4CAE-A811-FADC91038CA2}" srcOrd="1" destOrd="0" presId="urn:microsoft.com/office/officeart/2018/2/layout/IconVerticalSolidList"/>
    <dgm:cxn modelId="{F2B1C375-EFC6-458F-B3DE-DC5C8AD435B4}" type="presParOf" srcId="{E571C2AC-1D4B-45F0-A511-2A63CDA20F96}" destId="{FDBDA04F-1F25-4C43-AEAF-88D65469F4E6}" srcOrd="2" destOrd="0" presId="urn:microsoft.com/office/officeart/2018/2/layout/IconVerticalSolidList"/>
    <dgm:cxn modelId="{005F08A5-8B0A-4206-B3CC-E5D440199B67}" type="presParOf" srcId="{E571C2AC-1D4B-45F0-A511-2A63CDA20F96}" destId="{88AD7117-A30E-4710-8DEC-E288524CD84F}" srcOrd="3" destOrd="0" presId="urn:microsoft.com/office/officeart/2018/2/layout/IconVerticalSolidList"/>
    <dgm:cxn modelId="{6C284F79-87E1-40AC-A327-8D5EA8CF8ACD}" type="presParOf" srcId="{F8C9E929-CE50-43CE-AA6A-BAF5D35F0E63}" destId="{1090F10C-EF1A-41F4-AC45-6BBF143D8EA7}" srcOrd="9" destOrd="0" presId="urn:microsoft.com/office/officeart/2018/2/layout/IconVerticalSolidList"/>
    <dgm:cxn modelId="{13CD9810-9551-4AEE-87A0-E0AA90B396BD}" type="presParOf" srcId="{F8C9E929-CE50-43CE-AA6A-BAF5D35F0E63}" destId="{225AD6C4-8FBA-4900-8285-B968C835970B}" srcOrd="10" destOrd="0" presId="urn:microsoft.com/office/officeart/2018/2/layout/IconVerticalSolidList"/>
    <dgm:cxn modelId="{B5688237-B7A7-48DE-9170-11A7750BF60A}" type="presParOf" srcId="{225AD6C4-8FBA-4900-8285-B968C835970B}" destId="{4C96E018-3BA2-42CF-BDD4-26A8918AF729}" srcOrd="0" destOrd="0" presId="urn:microsoft.com/office/officeart/2018/2/layout/IconVerticalSolidList"/>
    <dgm:cxn modelId="{D72A5F02-A5F4-4875-BD2F-B4739E4CFC73}" type="presParOf" srcId="{225AD6C4-8FBA-4900-8285-B968C835970B}" destId="{12E77748-3E8E-4CD0-9E32-069873D0F93B}" srcOrd="1" destOrd="0" presId="urn:microsoft.com/office/officeart/2018/2/layout/IconVerticalSolidList"/>
    <dgm:cxn modelId="{6F874D0F-7B91-4E85-B36C-49AA29C59269}" type="presParOf" srcId="{225AD6C4-8FBA-4900-8285-B968C835970B}" destId="{084D02D8-9E7E-424E-8ED3-609BDDAE32A4}" srcOrd="2" destOrd="0" presId="urn:microsoft.com/office/officeart/2018/2/layout/IconVerticalSolidList"/>
    <dgm:cxn modelId="{B8864B66-2536-4368-A929-455C8EC5774E}" type="presParOf" srcId="{225AD6C4-8FBA-4900-8285-B968C835970B}" destId="{F27F98FD-603E-4679-84CE-31B6D00B7E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196F86-4128-4BF9-A121-8A7DAC27FA25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0782C2-A2EF-496F-8B9C-72152BEF9E7D}">
      <dgm:prSet custT="1"/>
      <dgm:spPr/>
      <dgm:t>
        <a:bodyPr/>
        <a:lstStyle/>
        <a:p>
          <a:r>
            <a:rPr lang="en-IN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The Data provided consists of Facility calendar from the year 2013 to 2022.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1B3E9D-5A81-407D-8378-728B420D8B13}" type="parTrans" cxnId="{FE1DBCB3-1CF7-4696-89FC-5D48411523A3}">
      <dgm:prSet/>
      <dgm:spPr/>
      <dgm:t>
        <a:bodyPr/>
        <a:lstStyle/>
        <a:p>
          <a:endParaRPr lang="en-US"/>
        </a:p>
      </dgm:t>
    </dgm:pt>
    <dgm:pt modelId="{07E9C82F-9387-4785-8062-474C5D26B011}" type="sibTrans" cxnId="{FE1DBCB3-1CF7-4696-89FC-5D48411523A3}">
      <dgm:prSet/>
      <dgm:spPr/>
      <dgm:t>
        <a:bodyPr/>
        <a:lstStyle/>
        <a:p>
          <a:endParaRPr lang="en-US"/>
        </a:p>
      </dgm:t>
    </dgm:pt>
    <dgm:pt modelId="{A168ABD4-EAB2-4BDA-A6E0-8EBDB5B4453D}">
      <dgm:prSet custT="1"/>
      <dgm:spPr/>
      <dgm:t>
        <a:bodyPr/>
        <a:lstStyle/>
        <a:p>
          <a:r>
            <a:rPr lang="en-IN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There are 6 Facility </a:t>
          </a:r>
          <a:r>
            <a:rPr lang="en-IN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Centers</a:t>
          </a:r>
          <a:r>
            <a:rPr lang="en-IN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935B1D-117F-4945-9B41-7EE8E470AA60}" type="parTrans" cxnId="{89E46F17-D9B1-4FE6-926D-3286A4C317E3}">
      <dgm:prSet/>
      <dgm:spPr/>
      <dgm:t>
        <a:bodyPr/>
        <a:lstStyle/>
        <a:p>
          <a:endParaRPr lang="en-US"/>
        </a:p>
      </dgm:t>
    </dgm:pt>
    <dgm:pt modelId="{E5F64373-DF92-4CC4-BD59-1A0D3749E681}" type="sibTrans" cxnId="{89E46F17-D9B1-4FE6-926D-3286A4C317E3}">
      <dgm:prSet/>
      <dgm:spPr/>
      <dgm:t>
        <a:bodyPr/>
        <a:lstStyle/>
        <a:p>
          <a:endParaRPr lang="en-US"/>
        </a:p>
      </dgm:t>
    </dgm:pt>
    <dgm:pt modelId="{262A102A-E5A2-4E0F-B5BC-40EC96123F96}">
      <dgm:prSet custT="1"/>
      <dgm:spPr/>
      <dgm:t>
        <a:bodyPr/>
        <a:lstStyle/>
        <a:p>
          <a:r>
            <a:rPr lang="en-IN" sz="1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Stephen_Mason_Carnegie</a:t>
          </a:r>
          <a:endParaRPr lang="en-US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8FCD3C-5F1E-4AB9-8405-FC99DBD1A251}" type="parTrans" cxnId="{D4C3E1E2-CBB1-4938-8C12-C2176AF4FE71}">
      <dgm:prSet/>
      <dgm:spPr/>
      <dgm:t>
        <a:bodyPr/>
        <a:lstStyle/>
        <a:p>
          <a:endParaRPr lang="en-US"/>
        </a:p>
      </dgm:t>
    </dgm:pt>
    <dgm:pt modelId="{87E99D15-C9F1-4927-BB30-EF062C46312B}" type="sibTrans" cxnId="{D4C3E1E2-CBB1-4938-8C12-C2176AF4FE71}">
      <dgm:prSet/>
      <dgm:spPr/>
      <dgm:t>
        <a:bodyPr/>
        <a:lstStyle/>
        <a:p>
          <a:endParaRPr lang="en-US"/>
        </a:p>
      </dgm:t>
    </dgm:pt>
    <dgm:pt modelId="{A4F26D33-35AD-406A-B6BB-8A97FD996E08}">
      <dgm:prSet custT="1"/>
      <dgm:spPr/>
      <dgm:t>
        <a:bodyPr/>
        <a:lstStyle/>
        <a:p>
          <a:r>
            <a:rPr lang="en-IN" sz="1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Stephen_Mason_CB</a:t>
          </a:r>
          <a:endParaRPr lang="en-US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929388-F8A7-4990-9D5F-F49145C2D797}" type="parTrans" cxnId="{4DB304E2-891E-468B-923C-508E083590D7}">
      <dgm:prSet/>
      <dgm:spPr/>
      <dgm:t>
        <a:bodyPr/>
        <a:lstStyle/>
        <a:p>
          <a:endParaRPr lang="en-US"/>
        </a:p>
      </dgm:t>
    </dgm:pt>
    <dgm:pt modelId="{E2960A6E-10B5-4AA6-85AE-882894F2C623}" type="sibTrans" cxnId="{4DB304E2-891E-468B-923C-508E083590D7}">
      <dgm:prSet/>
      <dgm:spPr/>
      <dgm:t>
        <a:bodyPr/>
        <a:lstStyle/>
        <a:p>
          <a:endParaRPr lang="en-US"/>
        </a:p>
      </dgm:t>
    </dgm:pt>
    <dgm:pt modelId="{C8B12C8C-F99C-472B-82BB-27D413463739}">
      <dgm:prSet custT="1"/>
      <dgm:spPr/>
      <dgm:t>
        <a:bodyPr/>
        <a:lstStyle/>
        <a:p>
          <a:r>
            <a:rPr lang="en-IN" sz="1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Stephen_Mason_ELC</a:t>
          </a:r>
          <a:endParaRPr lang="en-US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870401-A98B-4FD3-AF4F-3E1FDD414E58}" type="parTrans" cxnId="{AF2ADD2D-C482-498C-B8C4-51AEFE3899D8}">
      <dgm:prSet/>
      <dgm:spPr/>
      <dgm:t>
        <a:bodyPr/>
        <a:lstStyle/>
        <a:p>
          <a:endParaRPr lang="en-US"/>
        </a:p>
      </dgm:t>
    </dgm:pt>
    <dgm:pt modelId="{9EE9DDF3-91ED-4E9D-89F4-7C94BFE099F1}" type="sibTrans" cxnId="{AF2ADD2D-C482-498C-B8C4-51AEFE3899D8}">
      <dgm:prSet/>
      <dgm:spPr/>
      <dgm:t>
        <a:bodyPr/>
        <a:lstStyle/>
        <a:p>
          <a:endParaRPr lang="en-US"/>
        </a:p>
      </dgm:t>
    </dgm:pt>
    <dgm:pt modelId="{583B9D73-203C-40F8-9AE0-707E1D70151A}">
      <dgm:prSet custT="1"/>
      <dgm:spPr/>
      <dgm:t>
        <a:bodyPr/>
        <a:lstStyle/>
        <a:p>
          <a:r>
            <a:rPr lang="en-IN" sz="1000">
              <a:latin typeface="Times New Roman" panose="02020603050405020304" pitchFamily="18" charset="0"/>
              <a:cs typeface="Times New Roman" panose="02020603050405020304" pitchFamily="18" charset="0"/>
            </a:rPr>
            <a:t>Stephen_Mason_HPC</a:t>
          </a:r>
          <a:endParaRPr lang="en-US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2286EA-0021-4540-9641-6278AC3E02F2}" type="parTrans" cxnId="{4BA7DF6B-002F-46C9-9DA3-996F24B6C2C7}">
      <dgm:prSet/>
      <dgm:spPr/>
      <dgm:t>
        <a:bodyPr/>
        <a:lstStyle/>
        <a:p>
          <a:endParaRPr lang="en-US"/>
        </a:p>
      </dgm:t>
    </dgm:pt>
    <dgm:pt modelId="{1786E265-C0BD-4D6A-B190-74D0780466EB}" type="sibTrans" cxnId="{4BA7DF6B-002F-46C9-9DA3-996F24B6C2C7}">
      <dgm:prSet/>
      <dgm:spPr/>
      <dgm:t>
        <a:bodyPr/>
        <a:lstStyle/>
        <a:p>
          <a:endParaRPr lang="en-US"/>
        </a:p>
      </dgm:t>
    </dgm:pt>
    <dgm:pt modelId="{727DD36D-38B0-4F2C-BAAA-A1345B73C8DE}">
      <dgm:prSet custT="1"/>
      <dgm:spPr/>
      <dgm:t>
        <a:bodyPr/>
        <a:lstStyle/>
        <a:p>
          <a:r>
            <a:rPr lang="en-IN" sz="1000">
              <a:latin typeface="Times New Roman" panose="02020603050405020304" pitchFamily="18" charset="0"/>
              <a:cs typeface="Times New Roman" panose="02020603050405020304" pitchFamily="18" charset="0"/>
            </a:rPr>
            <a:t>Stephen_Mason_SPL</a:t>
          </a:r>
          <a:endParaRPr lang="en-US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DB73B9-0918-4B75-A3CC-C2E4657CBB06}" type="parTrans" cxnId="{36B17787-590B-4606-9556-BCD8A527D676}">
      <dgm:prSet/>
      <dgm:spPr/>
      <dgm:t>
        <a:bodyPr/>
        <a:lstStyle/>
        <a:p>
          <a:endParaRPr lang="en-US"/>
        </a:p>
      </dgm:t>
    </dgm:pt>
    <dgm:pt modelId="{263DD2FD-3324-4C32-AF47-AEA83921CB19}" type="sibTrans" cxnId="{36B17787-590B-4606-9556-BCD8A527D676}">
      <dgm:prSet/>
      <dgm:spPr/>
      <dgm:t>
        <a:bodyPr/>
        <a:lstStyle/>
        <a:p>
          <a:endParaRPr lang="en-US"/>
        </a:p>
      </dgm:t>
    </dgm:pt>
    <dgm:pt modelId="{D1F5D1CA-1107-48FC-AD4B-2945BA873493}">
      <dgm:prSet custT="1"/>
      <dgm:spPr/>
      <dgm:t>
        <a:bodyPr/>
        <a:lstStyle/>
        <a:p>
          <a:r>
            <a:rPr lang="en-IN" sz="1000">
              <a:latin typeface="Times New Roman" panose="02020603050405020304" pitchFamily="18" charset="0"/>
              <a:cs typeface="Times New Roman" panose="02020603050405020304" pitchFamily="18" charset="0"/>
            </a:rPr>
            <a:t>Stephen_Mason_UP Depot</a:t>
          </a:r>
          <a:endParaRPr lang="en-US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3B77F2-2459-4FB0-85FA-98597AA51626}" type="parTrans" cxnId="{E98ED987-9CB6-40F3-AD47-442C8B25C3F7}">
      <dgm:prSet/>
      <dgm:spPr/>
      <dgm:t>
        <a:bodyPr/>
        <a:lstStyle/>
        <a:p>
          <a:endParaRPr lang="en-US"/>
        </a:p>
      </dgm:t>
    </dgm:pt>
    <dgm:pt modelId="{1DBE6EE5-12FB-4282-BE84-CB89302F9B46}" type="sibTrans" cxnId="{E98ED987-9CB6-40F3-AD47-442C8B25C3F7}">
      <dgm:prSet/>
      <dgm:spPr/>
      <dgm:t>
        <a:bodyPr/>
        <a:lstStyle/>
        <a:p>
          <a:endParaRPr lang="en-US"/>
        </a:p>
      </dgm:t>
    </dgm:pt>
    <dgm:pt modelId="{E620DD87-1C4E-4132-8867-539D82A58A1C}" type="pres">
      <dgm:prSet presAssocID="{04196F86-4128-4BF9-A121-8A7DAC27FA25}" presName="Name0" presStyleCnt="0">
        <dgm:presLayoutVars>
          <dgm:dir/>
          <dgm:animLvl val="lvl"/>
          <dgm:resizeHandles val="exact"/>
        </dgm:presLayoutVars>
      </dgm:prSet>
      <dgm:spPr/>
    </dgm:pt>
    <dgm:pt modelId="{6D96F4E8-921C-4FED-BB3F-AA5C533A325B}" type="pres">
      <dgm:prSet presAssocID="{A168ABD4-EAB2-4BDA-A6E0-8EBDB5B4453D}" presName="boxAndChildren" presStyleCnt="0"/>
      <dgm:spPr/>
    </dgm:pt>
    <dgm:pt modelId="{AD988106-6D33-4ED0-833E-FD986D9DDF8E}" type="pres">
      <dgm:prSet presAssocID="{A168ABD4-EAB2-4BDA-A6E0-8EBDB5B4453D}" presName="parentTextBox" presStyleLbl="node1" presStyleIdx="0" presStyleCnt="2"/>
      <dgm:spPr/>
    </dgm:pt>
    <dgm:pt modelId="{7785F7D3-6A18-420A-B612-B9745A394F71}" type="pres">
      <dgm:prSet presAssocID="{A168ABD4-EAB2-4BDA-A6E0-8EBDB5B4453D}" presName="entireBox" presStyleLbl="node1" presStyleIdx="0" presStyleCnt="2" custScaleY="110710"/>
      <dgm:spPr/>
    </dgm:pt>
    <dgm:pt modelId="{43DA7D60-023D-464E-BA4B-3FD5446E1E5D}" type="pres">
      <dgm:prSet presAssocID="{A168ABD4-EAB2-4BDA-A6E0-8EBDB5B4453D}" presName="descendantBox" presStyleCnt="0"/>
      <dgm:spPr/>
    </dgm:pt>
    <dgm:pt modelId="{6A04B7C9-C6E9-4DDC-A6BA-E61358AEF9C5}" type="pres">
      <dgm:prSet presAssocID="{262A102A-E5A2-4E0F-B5BC-40EC96123F96}" presName="childTextBox" presStyleLbl="fgAccFollowNode1" presStyleIdx="0" presStyleCnt="6" custLinFactNeighborX="-293">
        <dgm:presLayoutVars>
          <dgm:bulletEnabled val="1"/>
        </dgm:presLayoutVars>
      </dgm:prSet>
      <dgm:spPr/>
    </dgm:pt>
    <dgm:pt modelId="{C6F70BDC-59B4-4926-BBDC-9AD72EB9F1E1}" type="pres">
      <dgm:prSet presAssocID="{A4F26D33-35AD-406A-B6BB-8A97FD996E08}" presName="childTextBox" presStyleLbl="fgAccFollowNode1" presStyleIdx="1" presStyleCnt="6">
        <dgm:presLayoutVars>
          <dgm:bulletEnabled val="1"/>
        </dgm:presLayoutVars>
      </dgm:prSet>
      <dgm:spPr/>
    </dgm:pt>
    <dgm:pt modelId="{6DCA500C-776C-4EB3-97E3-A0F648D8FFF2}" type="pres">
      <dgm:prSet presAssocID="{C8B12C8C-F99C-472B-82BB-27D413463739}" presName="childTextBox" presStyleLbl="fgAccFollowNode1" presStyleIdx="2" presStyleCnt="6">
        <dgm:presLayoutVars>
          <dgm:bulletEnabled val="1"/>
        </dgm:presLayoutVars>
      </dgm:prSet>
      <dgm:spPr/>
    </dgm:pt>
    <dgm:pt modelId="{E42A9089-5540-4DA0-8835-478D17024CB1}" type="pres">
      <dgm:prSet presAssocID="{583B9D73-203C-40F8-9AE0-707E1D70151A}" presName="childTextBox" presStyleLbl="fgAccFollowNode1" presStyleIdx="3" presStyleCnt="6">
        <dgm:presLayoutVars>
          <dgm:bulletEnabled val="1"/>
        </dgm:presLayoutVars>
      </dgm:prSet>
      <dgm:spPr/>
    </dgm:pt>
    <dgm:pt modelId="{A4EF3E2D-E847-4214-9183-FD3019234AED}" type="pres">
      <dgm:prSet presAssocID="{727DD36D-38B0-4F2C-BAAA-A1345B73C8DE}" presName="childTextBox" presStyleLbl="fgAccFollowNode1" presStyleIdx="4" presStyleCnt="6">
        <dgm:presLayoutVars>
          <dgm:bulletEnabled val="1"/>
        </dgm:presLayoutVars>
      </dgm:prSet>
      <dgm:spPr/>
    </dgm:pt>
    <dgm:pt modelId="{12E3B366-1965-4F22-B69A-886C2260FC9E}" type="pres">
      <dgm:prSet presAssocID="{D1F5D1CA-1107-48FC-AD4B-2945BA873493}" presName="childTextBox" presStyleLbl="fgAccFollowNode1" presStyleIdx="5" presStyleCnt="6">
        <dgm:presLayoutVars>
          <dgm:bulletEnabled val="1"/>
        </dgm:presLayoutVars>
      </dgm:prSet>
      <dgm:spPr/>
    </dgm:pt>
    <dgm:pt modelId="{A3C18D25-B54E-4F55-A19A-F75AF8A1062F}" type="pres">
      <dgm:prSet presAssocID="{07E9C82F-9387-4785-8062-474C5D26B011}" presName="sp" presStyleCnt="0"/>
      <dgm:spPr/>
    </dgm:pt>
    <dgm:pt modelId="{7325984E-3791-4BE8-9C95-5CD6C04D7544}" type="pres">
      <dgm:prSet presAssocID="{420782C2-A2EF-496F-8B9C-72152BEF9E7D}" presName="arrowAndChildren" presStyleCnt="0"/>
      <dgm:spPr/>
    </dgm:pt>
    <dgm:pt modelId="{9F9FEDBA-0EFD-4C89-8B45-FA98CBEF6EE4}" type="pres">
      <dgm:prSet presAssocID="{420782C2-A2EF-496F-8B9C-72152BEF9E7D}" presName="parentTextArrow" presStyleLbl="node1" presStyleIdx="1" presStyleCnt="2" custScaleY="74657"/>
      <dgm:spPr/>
    </dgm:pt>
  </dgm:ptLst>
  <dgm:cxnLst>
    <dgm:cxn modelId="{89E46F17-D9B1-4FE6-926D-3286A4C317E3}" srcId="{04196F86-4128-4BF9-A121-8A7DAC27FA25}" destId="{A168ABD4-EAB2-4BDA-A6E0-8EBDB5B4453D}" srcOrd="1" destOrd="0" parTransId="{2E935B1D-117F-4945-9B41-7EE8E470AA60}" sibTransId="{E5F64373-DF92-4CC4-BD59-1A0D3749E681}"/>
    <dgm:cxn modelId="{EDD4A32A-C7C0-4BBB-8C9C-B3A7C73DE72E}" type="presOf" srcId="{420782C2-A2EF-496F-8B9C-72152BEF9E7D}" destId="{9F9FEDBA-0EFD-4C89-8B45-FA98CBEF6EE4}" srcOrd="0" destOrd="0" presId="urn:microsoft.com/office/officeart/2005/8/layout/process4"/>
    <dgm:cxn modelId="{A13C0F2D-6795-4262-96E9-1180F1F9FEA5}" type="presOf" srcId="{A168ABD4-EAB2-4BDA-A6E0-8EBDB5B4453D}" destId="{7785F7D3-6A18-420A-B612-B9745A394F71}" srcOrd="1" destOrd="0" presId="urn:microsoft.com/office/officeart/2005/8/layout/process4"/>
    <dgm:cxn modelId="{AF2ADD2D-C482-498C-B8C4-51AEFE3899D8}" srcId="{A168ABD4-EAB2-4BDA-A6E0-8EBDB5B4453D}" destId="{C8B12C8C-F99C-472B-82BB-27D413463739}" srcOrd="2" destOrd="0" parTransId="{3A870401-A98B-4FD3-AF4F-3E1FDD414E58}" sibTransId="{9EE9DDF3-91ED-4E9D-89F4-7C94BFE099F1}"/>
    <dgm:cxn modelId="{4BA7DF6B-002F-46C9-9DA3-996F24B6C2C7}" srcId="{A168ABD4-EAB2-4BDA-A6E0-8EBDB5B4453D}" destId="{583B9D73-203C-40F8-9AE0-707E1D70151A}" srcOrd="3" destOrd="0" parTransId="{1D2286EA-0021-4540-9641-6278AC3E02F2}" sibTransId="{1786E265-C0BD-4D6A-B190-74D0780466EB}"/>
    <dgm:cxn modelId="{B8D74874-9CFA-4932-994B-8434F576000E}" type="presOf" srcId="{C8B12C8C-F99C-472B-82BB-27D413463739}" destId="{6DCA500C-776C-4EB3-97E3-A0F648D8FFF2}" srcOrd="0" destOrd="0" presId="urn:microsoft.com/office/officeart/2005/8/layout/process4"/>
    <dgm:cxn modelId="{36B17787-590B-4606-9556-BCD8A527D676}" srcId="{A168ABD4-EAB2-4BDA-A6E0-8EBDB5B4453D}" destId="{727DD36D-38B0-4F2C-BAAA-A1345B73C8DE}" srcOrd="4" destOrd="0" parTransId="{00DB73B9-0918-4B75-A3CC-C2E4657CBB06}" sibTransId="{263DD2FD-3324-4C32-AF47-AEA83921CB19}"/>
    <dgm:cxn modelId="{E98ED987-9CB6-40F3-AD47-442C8B25C3F7}" srcId="{A168ABD4-EAB2-4BDA-A6E0-8EBDB5B4453D}" destId="{D1F5D1CA-1107-48FC-AD4B-2945BA873493}" srcOrd="5" destOrd="0" parTransId="{3F3B77F2-2459-4FB0-85FA-98597AA51626}" sibTransId="{1DBE6EE5-12FB-4282-BE84-CB89302F9B46}"/>
    <dgm:cxn modelId="{AF8EF787-4D25-4525-9B93-0A911D111CFE}" type="presOf" srcId="{D1F5D1CA-1107-48FC-AD4B-2945BA873493}" destId="{12E3B366-1965-4F22-B69A-886C2260FC9E}" srcOrd="0" destOrd="0" presId="urn:microsoft.com/office/officeart/2005/8/layout/process4"/>
    <dgm:cxn modelId="{6E8B64A2-55D1-4DCA-91BF-94AB797A3613}" type="presOf" srcId="{727DD36D-38B0-4F2C-BAAA-A1345B73C8DE}" destId="{A4EF3E2D-E847-4214-9183-FD3019234AED}" srcOrd="0" destOrd="0" presId="urn:microsoft.com/office/officeart/2005/8/layout/process4"/>
    <dgm:cxn modelId="{FE1DBCB3-1CF7-4696-89FC-5D48411523A3}" srcId="{04196F86-4128-4BF9-A121-8A7DAC27FA25}" destId="{420782C2-A2EF-496F-8B9C-72152BEF9E7D}" srcOrd="0" destOrd="0" parTransId="{5E1B3E9D-5A81-407D-8378-728B420D8B13}" sibTransId="{07E9C82F-9387-4785-8062-474C5D26B011}"/>
    <dgm:cxn modelId="{FDA675C0-EB22-4171-8508-89BA4EF1AA47}" type="presOf" srcId="{04196F86-4128-4BF9-A121-8A7DAC27FA25}" destId="{E620DD87-1C4E-4132-8867-539D82A58A1C}" srcOrd="0" destOrd="0" presId="urn:microsoft.com/office/officeart/2005/8/layout/process4"/>
    <dgm:cxn modelId="{88A8E9C1-4D71-4633-8A97-242C91A1041F}" type="presOf" srcId="{A4F26D33-35AD-406A-B6BB-8A97FD996E08}" destId="{C6F70BDC-59B4-4926-BBDC-9AD72EB9F1E1}" srcOrd="0" destOrd="0" presId="urn:microsoft.com/office/officeart/2005/8/layout/process4"/>
    <dgm:cxn modelId="{A570B3E1-17BB-493A-B290-89743F11ABDA}" type="presOf" srcId="{262A102A-E5A2-4E0F-B5BC-40EC96123F96}" destId="{6A04B7C9-C6E9-4DDC-A6BA-E61358AEF9C5}" srcOrd="0" destOrd="0" presId="urn:microsoft.com/office/officeart/2005/8/layout/process4"/>
    <dgm:cxn modelId="{4DB304E2-891E-468B-923C-508E083590D7}" srcId="{A168ABD4-EAB2-4BDA-A6E0-8EBDB5B4453D}" destId="{A4F26D33-35AD-406A-B6BB-8A97FD996E08}" srcOrd="1" destOrd="0" parTransId="{AF929388-F8A7-4990-9D5F-F49145C2D797}" sibTransId="{E2960A6E-10B5-4AA6-85AE-882894F2C623}"/>
    <dgm:cxn modelId="{D4C3E1E2-CBB1-4938-8C12-C2176AF4FE71}" srcId="{A168ABD4-EAB2-4BDA-A6E0-8EBDB5B4453D}" destId="{262A102A-E5A2-4E0F-B5BC-40EC96123F96}" srcOrd="0" destOrd="0" parTransId="{3A8FCD3C-5F1E-4AB9-8405-FC99DBD1A251}" sibTransId="{87E99D15-C9F1-4927-BB30-EF062C46312B}"/>
    <dgm:cxn modelId="{B7E259E3-C745-4DBE-8C2C-332EE8F89AC6}" type="presOf" srcId="{A168ABD4-EAB2-4BDA-A6E0-8EBDB5B4453D}" destId="{AD988106-6D33-4ED0-833E-FD986D9DDF8E}" srcOrd="0" destOrd="0" presId="urn:microsoft.com/office/officeart/2005/8/layout/process4"/>
    <dgm:cxn modelId="{AE51A4ED-1D56-461A-8807-9777A25F8545}" type="presOf" srcId="{583B9D73-203C-40F8-9AE0-707E1D70151A}" destId="{E42A9089-5540-4DA0-8835-478D17024CB1}" srcOrd="0" destOrd="0" presId="urn:microsoft.com/office/officeart/2005/8/layout/process4"/>
    <dgm:cxn modelId="{E0175174-BBE2-400F-9A91-A04CDF3D9F79}" type="presParOf" srcId="{E620DD87-1C4E-4132-8867-539D82A58A1C}" destId="{6D96F4E8-921C-4FED-BB3F-AA5C533A325B}" srcOrd="0" destOrd="0" presId="urn:microsoft.com/office/officeart/2005/8/layout/process4"/>
    <dgm:cxn modelId="{752DBA45-20B8-4428-A0CA-3748430849BC}" type="presParOf" srcId="{6D96F4E8-921C-4FED-BB3F-AA5C533A325B}" destId="{AD988106-6D33-4ED0-833E-FD986D9DDF8E}" srcOrd="0" destOrd="0" presId="urn:microsoft.com/office/officeart/2005/8/layout/process4"/>
    <dgm:cxn modelId="{C4CCB0BA-2CB2-43C2-B0F8-6E02108CFB01}" type="presParOf" srcId="{6D96F4E8-921C-4FED-BB3F-AA5C533A325B}" destId="{7785F7D3-6A18-420A-B612-B9745A394F71}" srcOrd="1" destOrd="0" presId="urn:microsoft.com/office/officeart/2005/8/layout/process4"/>
    <dgm:cxn modelId="{D27936B8-7B24-429F-B6CF-67B52A5C7830}" type="presParOf" srcId="{6D96F4E8-921C-4FED-BB3F-AA5C533A325B}" destId="{43DA7D60-023D-464E-BA4B-3FD5446E1E5D}" srcOrd="2" destOrd="0" presId="urn:microsoft.com/office/officeart/2005/8/layout/process4"/>
    <dgm:cxn modelId="{DE85D5A7-1E46-41A0-A164-F1B32FBD0EBC}" type="presParOf" srcId="{43DA7D60-023D-464E-BA4B-3FD5446E1E5D}" destId="{6A04B7C9-C6E9-4DDC-A6BA-E61358AEF9C5}" srcOrd="0" destOrd="0" presId="urn:microsoft.com/office/officeart/2005/8/layout/process4"/>
    <dgm:cxn modelId="{F92344B8-CD21-4442-B075-834118A22D69}" type="presParOf" srcId="{43DA7D60-023D-464E-BA4B-3FD5446E1E5D}" destId="{C6F70BDC-59B4-4926-BBDC-9AD72EB9F1E1}" srcOrd="1" destOrd="0" presId="urn:microsoft.com/office/officeart/2005/8/layout/process4"/>
    <dgm:cxn modelId="{B722C8A6-8369-439C-B53F-3507FB376A42}" type="presParOf" srcId="{43DA7D60-023D-464E-BA4B-3FD5446E1E5D}" destId="{6DCA500C-776C-4EB3-97E3-A0F648D8FFF2}" srcOrd="2" destOrd="0" presId="urn:microsoft.com/office/officeart/2005/8/layout/process4"/>
    <dgm:cxn modelId="{7AE44651-63AE-43E9-A38E-8580CDEC120A}" type="presParOf" srcId="{43DA7D60-023D-464E-BA4B-3FD5446E1E5D}" destId="{E42A9089-5540-4DA0-8835-478D17024CB1}" srcOrd="3" destOrd="0" presId="urn:microsoft.com/office/officeart/2005/8/layout/process4"/>
    <dgm:cxn modelId="{4C28B9F1-9330-46A2-A5CF-56617566A01B}" type="presParOf" srcId="{43DA7D60-023D-464E-BA4B-3FD5446E1E5D}" destId="{A4EF3E2D-E847-4214-9183-FD3019234AED}" srcOrd="4" destOrd="0" presId="urn:microsoft.com/office/officeart/2005/8/layout/process4"/>
    <dgm:cxn modelId="{762ECA04-99C8-404C-914A-89B7313FB622}" type="presParOf" srcId="{43DA7D60-023D-464E-BA4B-3FD5446E1E5D}" destId="{12E3B366-1965-4F22-B69A-886C2260FC9E}" srcOrd="5" destOrd="0" presId="urn:microsoft.com/office/officeart/2005/8/layout/process4"/>
    <dgm:cxn modelId="{0AE875B8-5016-4F37-882F-875449DB5A41}" type="presParOf" srcId="{E620DD87-1C4E-4132-8867-539D82A58A1C}" destId="{A3C18D25-B54E-4F55-A19A-F75AF8A1062F}" srcOrd="1" destOrd="0" presId="urn:microsoft.com/office/officeart/2005/8/layout/process4"/>
    <dgm:cxn modelId="{AF922A9F-A9A1-4203-813C-BE7478369EBF}" type="presParOf" srcId="{E620DD87-1C4E-4132-8867-539D82A58A1C}" destId="{7325984E-3791-4BE8-9C95-5CD6C04D7544}" srcOrd="2" destOrd="0" presId="urn:microsoft.com/office/officeart/2005/8/layout/process4"/>
    <dgm:cxn modelId="{80D86E57-4D22-4A25-8240-02E841689E24}" type="presParOf" srcId="{7325984E-3791-4BE8-9C95-5CD6C04D7544}" destId="{9F9FEDBA-0EFD-4C89-8B45-FA98CBEF6EE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37AEE3-C934-4C5D-9F55-6BC7B1FA2D4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756A24-F139-48C8-9A97-2E517DEF6424}">
      <dgm:prSet/>
      <dgm:spPr/>
      <dgm:t>
        <a:bodyPr/>
        <a:lstStyle/>
        <a:p>
          <a:pPr>
            <a:defRPr cap="all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Data Pre-Processing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609FA5-D388-42AE-828E-A3BCA6945B74}" type="parTrans" cxnId="{73E9094B-71FB-4FC5-A0A8-5AEE0323C087}">
      <dgm:prSet/>
      <dgm:spPr/>
      <dgm:t>
        <a:bodyPr/>
        <a:lstStyle/>
        <a:p>
          <a:endParaRPr lang="en-US"/>
        </a:p>
      </dgm:t>
    </dgm:pt>
    <dgm:pt modelId="{E31305EE-C2B1-4C70-960F-980E07C7CC19}" type="sibTrans" cxnId="{73E9094B-71FB-4FC5-A0A8-5AEE0323C087}">
      <dgm:prSet/>
      <dgm:spPr/>
      <dgm:t>
        <a:bodyPr/>
        <a:lstStyle/>
        <a:p>
          <a:endParaRPr lang="en-US"/>
        </a:p>
      </dgm:t>
    </dgm:pt>
    <dgm:pt modelId="{80572AB9-7024-41E7-A96B-CBA99778EC63}">
      <dgm:prSet/>
      <dgm:spPr/>
      <dgm:t>
        <a:bodyPr/>
        <a:lstStyle/>
        <a:p>
          <a:pPr>
            <a:defRPr cap="all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Visualization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1B9A01-6519-451C-B56B-A4EDAC7FFB4E}" type="parTrans" cxnId="{2B80E808-6C0A-4720-98E7-9D7B7A4A9483}">
      <dgm:prSet/>
      <dgm:spPr/>
      <dgm:t>
        <a:bodyPr/>
        <a:lstStyle/>
        <a:p>
          <a:endParaRPr lang="en-US"/>
        </a:p>
      </dgm:t>
    </dgm:pt>
    <dgm:pt modelId="{4D52E849-78BC-441B-89C9-3594DA10EDB0}" type="sibTrans" cxnId="{2B80E808-6C0A-4720-98E7-9D7B7A4A9483}">
      <dgm:prSet/>
      <dgm:spPr/>
      <dgm:t>
        <a:bodyPr/>
        <a:lstStyle/>
        <a:p>
          <a:endParaRPr lang="en-US"/>
        </a:p>
      </dgm:t>
    </dgm:pt>
    <dgm:pt modelId="{2B6E3E95-1C3C-4EC0-A5DF-F440ED646BB5}">
      <dgm:prSet/>
      <dgm:spPr/>
      <dgm:t>
        <a:bodyPr/>
        <a:lstStyle/>
        <a:p>
          <a:pPr>
            <a:defRPr cap="all"/>
          </a:pPr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Implementation of Planned models in Project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82D41F-D10A-4927-8CEB-6AB7C273EF6C}" type="parTrans" cxnId="{F24B15AC-6B14-4C07-80FC-20913348991F}">
      <dgm:prSet/>
      <dgm:spPr/>
      <dgm:t>
        <a:bodyPr/>
        <a:lstStyle/>
        <a:p>
          <a:endParaRPr lang="en-US"/>
        </a:p>
      </dgm:t>
    </dgm:pt>
    <dgm:pt modelId="{92BDCD08-B89D-4C9A-AD28-B1AE9B5B590C}" type="sibTrans" cxnId="{F24B15AC-6B14-4C07-80FC-20913348991F}">
      <dgm:prSet/>
      <dgm:spPr/>
      <dgm:t>
        <a:bodyPr/>
        <a:lstStyle/>
        <a:p>
          <a:endParaRPr lang="en-US"/>
        </a:p>
      </dgm:t>
    </dgm:pt>
    <dgm:pt modelId="{CD41C067-FCD1-449A-96C9-6EDEFCFE995C}" type="pres">
      <dgm:prSet presAssocID="{8737AEE3-C934-4C5D-9F55-6BC7B1FA2D45}" presName="outerComposite" presStyleCnt="0">
        <dgm:presLayoutVars>
          <dgm:chMax val="5"/>
          <dgm:dir/>
          <dgm:resizeHandles val="exact"/>
        </dgm:presLayoutVars>
      </dgm:prSet>
      <dgm:spPr/>
    </dgm:pt>
    <dgm:pt modelId="{497F63F9-56ED-4EDC-9390-9A679F645232}" type="pres">
      <dgm:prSet presAssocID="{8737AEE3-C934-4C5D-9F55-6BC7B1FA2D45}" presName="dummyMaxCanvas" presStyleCnt="0">
        <dgm:presLayoutVars/>
      </dgm:prSet>
      <dgm:spPr/>
    </dgm:pt>
    <dgm:pt modelId="{9E62EC54-5C13-40DB-A092-51931B0FBC70}" type="pres">
      <dgm:prSet presAssocID="{8737AEE3-C934-4C5D-9F55-6BC7B1FA2D45}" presName="ThreeNodes_1" presStyleLbl="node1" presStyleIdx="0" presStyleCnt="3">
        <dgm:presLayoutVars>
          <dgm:bulletEnabled val="1"/>
        </dgm:presLayoutVars>
      </dgm:prSet>
      <dgm:spPr/>
    </dgm:pt>
    <dgm:pt modelId="{3F118CA5-C137-4317-93A2-A9588962FA9D}" type="pres">
      <dgm:prSet presAssocID="{8737AEE3-C934-4C5D-9F55-6BC7B1FA2D45}" presName="ThreeNodes_2" presStyleLbl="node1" presStyleIdx="1" presStyleCnt="3">
        <dgm:presLayoutVars>
          <dgm:bulletEnabled val="1"/>
        </dgm:presLayoutVars>
      </dgm:prSet>
      <dgm:spPr/>
    </dgm:pt>
    <dgm:pt modelId="{99099465-0B1B-4E1C-B7D9-93BA0CA8AAA2}" type="pres">
      <dgm:prSet presAssocID="{8737AEE3-C934-4C5D-9F55-6BC7B1FA2D45}" presName="ThreeNodes_3" presStyleLbl="node1" presStyleIdx="2" presStyleCnt="3">
        <dgm:presLayoutVars>
          <dgm:bulletEnabled val="1"/>
        </dgm:presLayoutVars>
      </dgm:prSet>
      <dgm:spPr/>
    </dgm:pt>
    <dgm:pt modelId="{EC38156B-82C9-44E0-9095-5A2F26FF88DE}" type="pres">
      <dgm:prSet presAssocID="{8737AEE3-C934-4C5D-9F55-6BC7B1FA2D45}" presName="ThreeConn_1-2" presStyleLbl="fgAccFollowNode1" presStyleIdx="0" presStyleCnt="2">
        <dgm:presLayoutVars>
          <dgm:bulletEnabled val="1"/>
        </dgm:presLayoutVars>
      </dgm:prSet>
      <dgm:spPr/>
    </dgm:pt>
    <dgm:pt modelId="{80B4ED37-9D3E-443F-B61C-0744D09BB3F5}" type="pres">
      <dgm:prSet presAssocID="{8737AEE3-C934-4C5D-9F55-6BC7B1FA2D45}" presName="ThreeConn_2-3" presStyleLbl="fgAccFollowNode1" presStyleIdx="1" presStyleCnt="2">
        <dgm:presLayoutVars>
          <dgm:bulletEnabled val="1"/>
        </dgm:presLayoutVars>
      </dgm:prSet>
      <dgm:spPr/>
    </dgm:pt>
    <dgm:pt modelId="{ED013EAC-75F6-4B0A-AC6D-3211EB0A3AA9}" type="pres">
      <dgm:prSet presAssocID="{8737AEE3-C934-4C5D-9F55-6BC7B1FA2D45}" presName="ThreeNodes_1_text" presStyleLbl="node1" presStyleIdx="2" presStyleCnt="3">
        <dgm:presLayoutVars>
          <dgm:bulletEnabled val="1"/>
        </dgm:presLayoutVars>
      </dgm:prSet>
      <dgm:spPr/>
    </dgm:pt>
    <dgm:pt modelId="{654BD59F-54BD-4907-AB25-D43F53D84A5E}" type="pres">
      <dgm:prSet presAssocID="{8737AEE3-C934-4C5D-9F55-6BC7B1FA2D45}" presName="ThreeNodes_2_text" presStyleLbl="node1" presStyleIdx="2" presStyleCnt="3">
        <dgm:presLayoutVars>
          <dgm:bulletEnabled val="1"/>
        </dgm:presLayoutVars>
      </dgm:prSet>
      <dgm:spPr/>
    </dgm:pt>
    <dgm:pt modelId="{0D3DA344-2ADE-4616-8C11-F3C58887F0D3}" type="pres">
      <dgm:prSet presAssocID="{8737AEE3-C934-4C5D-9F55-6BC7B1FA2D4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B468F04-82CD-4D3F-93D7-182674E65CEE}" type="presOf" srcId="{F7756A24-F139-48C8-9A97-2E517DEF6424}" destId="{9E62EC54-5C13-40DB-A092-51931B0FBC70}" srcOrd="0" destOrd="0" presId="urn:microsoft.com/office/officeart/2005/8/layout/vProcess5"/>
    <dgm:cxn modelId="{2B80E808-6C0A-4720-98E7-9D7B7A4A9483}" srcId="{8737AEE3-C934-4C5D-9F55-6BC7B1FA2D45}" destId="{80572AB9-7024-41E7-A96B-CBA99778EC63}" srcOrd="1" destOrd="0" parTransId="{401B9A01-6519-451C-B56B-A4EDAC7FFB4E}" sibTransId="{4D52E849-78BC-441B-89C9-3594DA10EDB0}"/>
    <dgm:cxn modelId="{44C32618-39F9-4F9E-B746-D91CAACF7D09}" type="presOf" srcId="{4D52E849-78BC-441B-89C9-3594DA10EDB0}" destId="{80B4ED37-9D3E-443F-B61C-0744D09BB3F5}" srcOrd="0" destOrd="0" presId="urn:microsoft.com/office/officeart/2005/8/layout/vProcess5"/>
    <dgm:cxn modelId="{2BFF4562-6B4F-43B1-A4DA-77E7D3AF34EA}" type="presOf" srcId="{2B6E3E95-1C3C-4EC0-A5DF-F440ED646BB5}" destId="{0D3DA344-2ADE-4616-8C11-F3C58887F0D3}" srcOrd="1" destOrd="0" presId="urn:microsoft.com/office/officeart/2005/8/layout/vProcess5"/>
    <dgm:cxn modelId="{73E9094B-71FB-4FC5-A0A8-5AEE0323C087}" srcId="{8737AEE3-C934-4C5D-9F55-6BC7B1FA2D45}" destId="{F7756A24-F139-48C8-9A97-2E517DEF6424}" srcOrd="0" destOrd="0" parTransId="{EF609FA5-D388-42AE-828E-A3BCA6945B74}" sibTransId="{E31305EE-C2B1-4C70-960F-980E07C7CC19}"/>
    <dgm:cxn modelId="{BE01D450-8646-4678-8673-6ABCF45DE779}" type="presOf" srcId="{F7756A24-F139-48C8-9A97-2E517DEF6424}" destId="{ED013EAC-75F6-4B0A-AC6D-3211EB0A3AA9}" srcOrd="1" destOrd="0" presId="urn:microsoft.com/office/officeart/2005/8/layout/vProcess5"/>
    <dgm:cxn modelId="{F24B15AC-6B14-4C07-80FC-20913348991F}" srcId="{8737AEE3-C934-4C5D-9F55-6BC7B1FA2D45}" destId="{2B6E3E95-1C3C-4EC0-A5DF-F440ED646BB5}" srcOrd="2" destOrd="0" parTransId="{0282D41F-D10A-4927-8CEB-6AB7C273EF6C}" sibTransId="{92BDCD08-B89D-4C9A-AD28-B1AE9B5B590C}"/>
    <dgm:cxn modelId="{5E8970B5-217A-409A-8986-EEE1E20E5FBA}" type="presOf" srcId="{80572AB9-7024-41E7-A96B-CBA99778EC63}" destId="{654BD59F-54BD-4907-AB25-D43F53D84A5E}" srcOrd="1" destOrd="0" presId="urn:microsoft.com/office/officeart/2005/8/layout/vProcess5"/>
    <dgm:cxn modelId="{2D3D89C6-4F93-4966-B4FC-3A72FA037777}" type="presOf" srcId="{80572AB9-7024-41E7-A96B-CBA99778EC63}" destId="{3F118CA5-C137-4317-93A2-A9588962FA9D}" srcOrd="0" destOrd="0" presId="urn:microsoft.com/office/officeart/2005/8/layout/vProcess5"/>
    <dgm:cxn modelId="{69B2DDC7-8626-4072-A272-BECB4E3EE8A9}" type="presOf" srcId="{2B6E3E95-1C3C-4EC0-A5DF-F440ED646BB5}" destId="{99099465-0B1B-4E1C-B7D9-93BA0CA8AAA2}" srcOrd="0" destOrd="0" presId="urn:microsoft.com/office/officeart/2005/8/layout/vProcess5"/>
    <dgm:cxn modelId="{8C4D1ED6-0B50-49BF-947D-205D0E66FC20}" type="presOf" srcId="{8737AEE3-C934-4C5D-9F55-6BC7B1FA2D45}" destId="{CD41C067-FCD1-449A-96C9-6EDEFCFE995C}" srcOrd="0" destOrd="0" presId="urn:microsoft.com/office/officeart/2005/8/layout/vProcess5"/>
    <dgm:cxn modelId="{3970C3E9-6B38-42C0-B8D0-FE67DDFB8D4F}" type="presOf" srcId="{E31305EE-C2B1-4C70-960F-980E07C7CC19}" destId="{EC38156B-82C9-44E0-9095-5A2F26FF88DE}" srcOrd="0" destOrd="0" presId="urn:microsoft.com/office/officeart/2005/8/layout/vProcess5"/>
    <dgm:cxn modelId="{E430397E-C867-4F7C-8DE7-EBC6B128B684}" type="presParOf" srcId="{CD41C067-FCD1-449A-96C9-6EDEFCFE995C}" destId="{497F63F9-56ED-4EDC-9390-9A679F645232}" srcOrd="0" destOrd="0" presId="urn:microsoft.com/office/officeart/2005/8/layout/vProcess5"/>
    <dgm:cxn modelId="{6EEA3976-F736-4961-872F-28BE5DAF4490}" type="presParOf" srcId="{CD41C067-FCD1-449A-96C9-6EDEFCFE995C}" destId="{9E62EC54-5C13-40DB-A092-51931B0FBC70}" srcOrd="1" destOrd="0" presId="urn:microsoft.com/office/officeart/2005/8/layout/vProcess5"/>
    <dgm:cxn modelId="{1989F991-2146-4940-BB80-84F4CFFE7F3C}" type="presParOf" srcId="{CD41C067-FCD1-449A-96C9-6EDEFCFE995C}" destId="{3F118CA5-C137-4317-93A2-A9588962FA9D}" srcOrd="2" destOrd="0" presId="urn:microsoft.com/office/officeart/2005/8/layout/vProcess5"/>
    <dgm:cxn modelId="{9D78F9CE-FFA2-4F5C-8526-2D393B188B1F}" type="presParOf" srcId="{CD41C067-FCD1-449A-96C9-6EDEFCFE995C}" destId="{99099465-0B1B-4E1C-B7D9-93BA0CA8AAA2}" srcOrd="3" destOrd="0" presId="urn:microsoft.com/office/officeart/2005/8/layout/vProcess5"/>
    <dgm:cxn modelId="{7674A02D-E3B3-474F-BEB7-29350E3F8479}" type="presParOf" srcId="{CD41C067-FCD1-449A-96C9-6EDEFCFE995C}" destId="{EC38156B-82C9-44E0-9095-5A2F26FF88DE}" srcOrd="4" destOrd="0" presId="urn:microsoft.com/office/officeart/2005/8/layout/vProcess5"/>
    <dgm:cxn modelId="{42543799-282C-42DB-893D-DE2A04D01525}" type="presParOf" srcId="{CD41C067-FCD1-449A-96C9-6EDEFCFE995C}" destId="{80B4ED37-9D3E-443F-B61C-0744D09BB3F5}" srcOrd="5" destOrd="0" presId="urn:microsoft.com/office/officeart/2005/8/layout/vProcess5"/>
    <dgm:cxn modelId="{091439CB-5A4A-4FC8-BEB6-35D4662DCF06}" type="presParOf" srcId="{CD41C067-FCD1-449A-96C9-6EDEFCFE995C}" destId="{ED013EAC-75F6-4B0A-AC6D-3211EB0A3AA9}" srcOrd="6" destOrd="0" presId="urn:microsoft.com/office/officeart/2005/8/layout/vProcess5"/>
    <dgm:cxn modelId="{385687AB-7A94-47E4-B693-ACE7DAA5704A}" type="presParOf" srcId="{CD41C067-FCD1-449A-96C9-6EDEFCFE995C}" destId="{654BD59F-54BD-4907-AB25-D43F53D84A5E}" srcOrd="7" destOrd="0" presId="urn:microsoft.com/office/officeart/2005/8/layout/vProcess5"/>
    <dgm:cxn modelId="{E2590E91-EAD0-4BA0-B978-07136E8C6825}" type="presParOf" srcId="{CD41C067-FCD1-449A-96C9-6EDEFCFE995C}" destId="{0D3DA344-2ADE-4616-8C11-F3C58887F0D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C4C33F-E06F-4105-B54C-9A7F540679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67F009-6A04-491C-B1C7-9882F5BB136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3000">
              <a:latin typeface="Times New Roman" panose="02020603050405020304" pitchFamily="18" charset="0"/>
              <a:cs typeface="Times New Roman" panose="02020603050405020304" pitchFamily="18" charset="0"/>
            </a:rPr>
            <a:t>Regression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9EC4D9-DDC6-4A50-BB62-53585A2A87AA}" type="parTrans" cxnId="{73B47747-679F-4698-95EE-15971FBEC52E}">
      <dgm:prSet/>
      <dgm:spPr/>
      <dgm:t>
        <a:bodyPr/>
        <a:lstStyle/>
        <a:p>
          <a:endParaRPr lang="en-US"/>
        </a:p>
      </dgm:t>
    </dgm:pt>
    <dgm:pt modelId="{D54EF2B0-CDE1-4CC2-A3B0-F6603DDA5586}" type="sibTrans" cxnId="{73B47747-679F-4698-95EE-15971FBEC52E}">
      <dgm:prSet/>
      <dgm:spPr/>
      <dgm:t>
        <a:bodyPr/>
        <a:lstStyle/>
        <a:p>
          <a:endParaRPr lang="en-US"/>
        </a:p>
      </dgm:t>
    </dgm:pt>
    <dgm:pt modelId="{A9E80B80-AE81-46B6-956E-C9E109A85FD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3000">
              <a:latin typeface="Times New Roman" panose="02020603050405020304" pitchFamily="18" charset="0"/>
              <a:cs typeface="Times New Roman" panose="02020603050405020304" pitchFamily="18" charset="0"/>
            </a:rPr>
            <a:t>Time Series Analysis</a:t>
          </a:r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DA0CC3-4559-4CA3-A833-C5273ECF26BF}" type="parTrans" cxnId="{76DAF436-1DD4-4535-821A-8BDB4D847013}">
      <dgm:prSet/>
      <dgm:spPr/>
      <dgm:t>
        <a:bodyPr/>
        <a:lstStyle/>
        <a:p>
          <a:endParaRPr lang="en-US"/>
        </a:p>
      </dgm:t>
    </dgm:pt>
    <dgm:pt modelId="{20B1B8C2-6C09-4B43-BEA4-F7132C595ED7}" type="sibTrans" cxnId="{76DAF436-1DD4-4535-821A-8BDB4D847013}">
      <dgm:prSet/>
      <dgm:spPr/>
      <dgm:t>
        <a:bodyPr/>
        <a:lstStyle/>
        <a:p>
          <a:endParaRPr lang="en-US"/>
        </a:p>
      </dgm:t>
    </dgm:pt>
    <dgm:pt modelId="{C1268BFF-FE78-45A8-87D8-4D59368B575E}" type="pres">
      <dgm:prSet presAssocID="{63C4C33F-E06F-4105-B54C-9A7F540679BA}" presName="root" presStyleCnt="0">
        <dgm:presLayoutVars>
          <dgm:dir/>
          <dgm:resizeHandles val="exact"/>
        </dgm:presLayoutVars>
      </dgm:prSet>
      <dgm:spPr/>
    </dgm:pt>
    <dgm:pt modelId="{E423F5C6-0EB1-4919-B558-F8420511138F}" type="pres">
      <dgm:prSet presAssocID="{7A67F009-6A04-491C-B1C7-9882F5BB136B}" presName="compNode" presStyleCnt="0"/>
      <dgm:spPr/>
    </dgm:pt>
    <dgm:pt modelId="{FA2FF318-1782-4490-9A26-6B75E393AD55}" type="pres">
      <dgm:prSet presAssocID="{7A67F009-6A04-491C-B1C7-9882F5BB136B}" presName="iconBgRect" presStyleLbl="bgShp" presStyleIdx="0" presStyleCnt="2"/>
      <dgm:spPr/>
    </dgm:pt>
    <dgm:pt modelId="{FCF6FE34-754B-4246-83D8-67D15CA44BC2}" type="pres">
      <dgm:prSet presAssocID="{7A67F009-6A04-491C-B1C7-9882F5BB136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2063367-BD43-4F5B-A19A-70952000EDB2}" type="pres">
      <dgm:prSet presAssocID="{7A67F009-6A04-491C-B1C7-9882F5BB136B}" presName="spaceRect" presStyleCnt="0"/>
      <dgm:spPr/>
    </dgm:pt>
    <dgm:pt modelId="{45FB0A87-F529-4E00-BC65-F1944056D909}" type="pres">
      <dgm:prSet presAssocID="{7A67F009-6A04-491C-B1C7-9882F5BB136B}" presName="textRect" presStyleLbl="revTx" presStyleIdx="0" presStyleCnt="2">
        <dgm:presLayoutVars>
          <dgm:chMax val="1"/>
          <dgm:chPref val="1"/>
        </dgm:presLayoutVars>
      </dgm:prSet>
      <dgm:spPr/>
    </dgm:pt>
    <dgm:pt modelId="{8E4409A8-6B0D-48D1-A1C8-1EA1B1891FB6}" type="pres">
      <dgm:prSet presAssocID="{D54EF2B0-CDE1-4CC2-A3B0-F6603DDA5586}" presName="sibTrans" presStyleCnt="0"/>
      <dgm:spPr/>
    </dgm:pt>
    <dgm:pt modelId="{572E569E-A9A3-4662-99FB-AD98AF22A56D}" type="pres">
      <dgm:prSet presAssocID="{A9E80B80-AE81-46B6-956E-C9E109A85FD8}" presName="compNode" presStyleCnt="0"/>
      <dgm:spPr/>
    </dgm:pt>
    <dgm:pt modelId="{58567757-29C1-45B0-B33B-2F58FAF2C566}" type="pres">
      <dgm:prSet presAssocID="{A9E80B80-AE81-46B6-956E-C9E109A85FD8}" presName="iconBgRect" presStyleLbl="bgShp" presStyleIdx="1" presStyleCnt="2"/>
      <dgm:spPr/>
    </dgm:pt>
    <dgm:pt modelId="{F1151203-F9F3-49F3-9D35-23E29075302C}" type="pres">
      <dgm:prSet presAssocID="{A9E80B80-AE81-46B6-956E-C9E109A85F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E891749-3378-4EA8-BA90-CD463EE489DA}" type="pres">
      <dgm:prSet presAssocID="{A9E80B80-AE81-46B6-956E-C9E109A85FD8}" presName="spaceRect" presStyleCnt="0"/>
      <dgm:spPr/>
    </dgm:pt>
    <dgm:pt modelId="{C5A33005-085F-4AA0-846A-947D18A9B77F}" type="pres">
      <dgm:prSet presAssocID="{A9E80B80-AE81-46B6-956E-C9E109A85FD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6DAF436-1DD4-4535-821A-8BDB4D847013}" srcId="{63C4C33F-E06F-4105-B54C-9A7F540679BA}" destId="{A9E80B80-AE81-46B6-956E-C9E109A85FD8}" srcOrd="1" destOrd="0" parTransId="{FBDA0CC3-4559-4CA3-A833-C5273ECF26BF}" sibTransId="{20B1B8C2-6C09-4B43-BEA4-F7132C595ED7}"/>
    <dgm:cxn modelId="{64E73663-C12B-42DA-9326-84EA65A5B0C4}" type="presOf" srcId="{7A67F009-6A04-491C-B1C7-9882F5BB136B}" destId="{45FB0A87-F529-4E00-BC65-F1944056D909}" srcOrd="0" destOrd="0" presId="urn:microsoft.com/office/officeart/2018/5/layout/IconCircleLabelList"/>
    <dgm:cxn modelId="{0BC55345-0F1A-46CE-890F-F55171E0F5AF}" type="presOf" srcId="{63C4C33F-E06F-4105-B54C-9A7F540679BA}" destId="{C1268BFF-FE78-45A8-87D8-4D59368B575E}" srcOrd="0" destOrd="0" presId="urn:microsoft.com/office/officeart/2018/5/layout/IconCircleLabelList"/>
    <dgm:cxn modelId="{73B47747-679F-4698-95EE-15971FBEC52E}" srcId="{63C4C33F-E06F-4105-B54C-9A7F540679BA}" destId="{7A67F009-6A04-491C-B1C7-9882F5BB136B}" srcOrd="0" destOrd="0" parTransId="{6F9EC4D9-DDC6-4A50-BB62-53585A2A87AA}" sibTransId="{D54EF2B0-CDE1-4CC2-A3B0-F6603DDA5586}"/>
    <dgm:cxn modelId="{A1BF8AE7-23D5-4074-A13B-70FE241925D3}" type="presOf" srcId="{A9E80B80-AE81-46B6-956E-C9E109A85FD8}" destId="{C5A33005-085F-4AA0-846A-947D18A9B77F}" srcOrd="0" destOrd="0" presId="urn:microsoft.com/office/officeart/2018/5/layout/IconCircleLabelList"/>
    <dgm:cxn modelId="{FE60E1AA-A91F-466E-85B9-F50BDDCC8DF7}" type="presParOf" srcId="{C1268BFF-FE78-45A8-87D8-4D59368B575E}" destId="{E423F5C6-0EB1-4919-B558-F8420511138F}" srcOrd="0" destOrd="0" presId="urn:microsoft.com/office/officeart/2018/5/layout/IconCircleLabelList"/>
    <dgm:cxn modelId="{6C65E2DF-5CAC-4A77-8346-7957B2D1EFEE}" type="presParOf" srcId="{E423F5C6-0EB1-4919-B558-F8420511138F}" destId="{FA2FF318-1782-4490-9A26-6B75E393AD55}" srcOrd="0" destOrd="0" presId="urn:microsoft.com/office/officeart/2018/5/layout/IconCircleLabelList"/>
    <dgm:cxn modelId="{DEF38F0B-656C-4179-92E2-5AF925B559CE}" type="presParOf" srcId="{E423F5C6-0EB1-4919-B558-F8420511138F}" destId="{FCF6FE34-754B-4246-83D8-67D15CA44BC2}" srcOrd="1" destOrd="0" presId="urn:microsoft.com/office/officeart/2018/5/layout/IconCircleLabelList"/>
    <dgm:cxn modelId="{86446458-A77A-46BC-A0E3-CB4D0E92AEDF}" type="presParOf" srcId="{E423F5C6-0EB1-4919-B558-F8420511138F}" destId="{02063367-BD43-4F5B-A19A-70952000EDB2}" srcOrd="2" destOrd="0" presId="urn:microsoft.com/office/officeart/2018/5/layout/IconCircleLabelList"/>
    <dgm:cxn modelId="{4065780B-8CE2-46B6-8240-AF16A488CE39}" type="presParOf" srcId="{E423F5C6-0EB1-4919-B558-F8420511138F}" destId="{45FB0A87-F529-4E00-BC65-F1944056D909}" srcOrd="3" destOrd="0" presId="urn:microsoft.com/office/officeart/2018/5/layout/IconCircleLabelList"/>
    <dgm:cxn modelId="{91D9D2E4-DB82-46D0-97BF-90C061417CD8}" type="presParOf" srcId="{C1268BFF-FE78-45A8-87D8-4D59368B575E}" destId="{8E4409A8-6B0D-48D1-A1C8-1EA1B1891FB6}" srcOrd="1" destOrd="0" presId="urn:microsoft.com/office/officeart/2018/5/layout/IconCircleLabelList"/>
    <dgm:cxn modelId="{E8AC2E1E-A375-41AE-A202-09085440442E}" type="presParOf" srcId="{C1268BFF-FE78-45A8-87D8-4D59368B575E}" destId="{572E569E-A9A3-4662-99FB-AD98AF22A56D}" srcOrd="2" destOrd="0" presId="urn:microsoft.com/office/officeart/2018/5/layout/IconCircleLabelList"/>
    <dgm:cxn modelId="{46F35C45-8AB1-47C1-B743-B93B8D25ECEE}" type="presParOf" srcId="{572E569E-A9A3-4662-99FB-AD98AF22A56D}" destId="{58567757-29C1-45B0-B33B-2F58FAF2C566}" srcOrd="0" destOrd="0" presId="urn:microsoft.com/office/officeart/2018/5/layout/IconCircleLabelList"/>
    <dgm:cxn modelId="{6F8A404C-3FE2-4232-9145-FC73F297C9A2}" type="presParOf" srcId="{572E569E-A9A3-4662-99FB-AD98AF22A56D}" destId="{F1151203-F9F3-49F3-9D35-23E29075302C}" srcOrd="1" destOrd="0" presId="urn:microsoft.com/office/officeart/2018/5/layout/IconCircleLabelList"/>
    <dgm:cxn modelId="{FBEAF1F0-68D2-4EC3-BF58-02256901700C}" type="presParOf" srcId="{572E569E-A9A3-4662-99FB-AD98AF22A56D}" destId="{3E891749-3378-4EA8-BA90-CD463EE489DA}" srcOrd="2" destOrd="0" presId="urn:microsoft.com/office/officeart/2018/5/layout/IconCircleLabelList"/>
    <dgm:cxn modelId="{AE129DAA-2993-4F6B-8AEB-F382BC5DC678}" type="presParOf" srcId="{572E569E-A9A3-4662-99FB-AD98AF22A56D}" destId="{C5A33005-085F-4AA0-846A-947D18A9B77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0CEF9D-6B62-4F4B-ACB6-FDF3918FF1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4C7D111-ECBC-4575-8BD7-72683E6B8FB5}">
      <dgm:prSet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The Provided Data is distributed across 69 files out of which 59 files are in PDF format and 10 are XLS files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099F39-7B51-4449-8F23-E11B8BE1D80F}" type="parTrans" cxnId="{2A780BCE-0441-41D7-B6C9-9FFBC8E62463}">
      <dgm:prSet/>
      <dgm:spPr/>
      <dgm:t>
        <a:bodyPr/>
        <a:lstStyle/>
        <a:p>
          <a:endParaRPr lang="en-US"/>
        </a:p>
      </dgm:t>
    </dgm:pt>
    <dgm:pt modelId="{B7E97E76-3D62-4609-BEFB-AD1D040F895C}" type="sibTrans" cxnId="{2A780BCE-0441-41D7-B6C9-9FFBC8E62463}">
      <dgm:prSet/>
      <dgm:spPr/>
      <dgm:t>
        <a:bodyPr/>
        <a:lstStyle/>
        <a:p>
          <a:endParaRPr lang="en-US"/>
        </a:p>
      </dgm:t>
    </dgm:pt>
    <dgm:pt modelId="{499519CF-D059-4DAB-85E4-B4F1B06E2C0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data Provided in the PDF are in calendar schedule format with different timings on each day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9A7C0E-36E1-4D93-84F3-3F34060DCC7A}" type="parTrans" cxnId="{E2B65995-1FD7-412E-910D-291B4C4ED3C7}">
      <dgm:prSet/>
      <dgm:spPr/>
      <dgm:t>
        <a:bodyPr/>
        <a:lstStyle/>
        <a:p>
          <a:endParaRPr lang="en-US"/>
        </a:p>
      </dgm:t>
    </dgm:pt>
    <dgm:pt modelId="{9B5B9F37-B536-48B9-BE07-739B641E1C2F}" type="sibTrans" cxnId="{E2B65995-1FD7-412E-910D-291B4C4ED3C7}">
      <dgm:prSet/>
      <dgm:spPr/>
      <dgm:t>
        <a:bodyPr/>
        <a:lstStyle/>
        <a:p>
          <a:endParaRPr lang="en-US"/>
        </a:p>
      </dgm:t>
    </dgm:pt>
    <dgm:pt modelId="{D2587860-519B-4261-9CAA-6AA7E14675D9}">
      <dgm:prSet custT="1"/>
      <dgm:spPr/>
      <dgm:t>
        <a:bodyPr/>
        <a:lstStyle/>
        <a:p>
          <a:r>
            <a: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Extracting the data from these PDFs makes Data Pre-processing difficult and time taking process.</a:t>
          </a:r>
          <a:endParaRPr lang="en-US" sz="2000" dirty="0">
            <a:solidFill>
              <a:schemeClr val="tx1">
                <a:lumMod val="85000"/>
                <a:lumOff val="1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8B6835-D47B-4CF7-A62E-587A6685AA68}" type="parTrans" cxnId="{B4CBD7F8-3996-4E9A-9AF1-F0DA581939E4}">
      <dgm:prSet/>
      <dgm:spPr/>
      <dgm:t>
        <a:bodyPr/>
        <a:lstStyle/>
        <a:p>
          <a:endParaRPr lang="en-US"/>
        </a:p>
      </dgm:t>
    </dgm:pt>
    <dgm:pt modelId="{DBD1FBF1-20CA-445B-98A6-1101C487ED0E}" type="sibTrans" cxnId="{B4CBD7F8-3996-4E9A-9AF1-F0DA581939E4}">
      <dgm:prSet/>
      <dgm:spPr/>
      <dgm:t>
        <a:bodyPr/>
        <a:lstStyle/>
        <a:p>
          <a:endParaRPr lang="en-US"/>
        </a:p>
      </dgm:t>
    </dgm:pt>
    <dgm:pt modelId="{0AB4853B-05B0-4322-8950-F6DCD980ABA4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The extracted data need to be converted into Numerical format.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89C573-A898-4DCB-8FAA-EDB9C6C49141}" type="parTrans" cxnId="{39E5893B-2D47-4695-AFDE-6C388A4683FA}">
      <dgm:prSet/>
      <dgm:spPr/>
      <dgm:t>
        <a:bodyPr/>
        <a:lstStyle/>
        <a:p>
          <a:endParaRPr lang="en-US"/>
        </a:p>
      </dgm:t>
    </dgm:pt>
    <dgm:pt modelId="{AAE8874C-AD39-47E6-93DB-F7E01BCA4BDE}" type="sibTrans" cxnId="{39E5893B-2D47-4695-AFDE-6C388A4683FA}">
      <dgm:prSet/>
      <dgm:spPr/>
      <dgm:t>
        <a:bodyPr/>
        <a:lstStyle/>
        <a:p>
          <a:endParaRPr lang="en-US"/>
        </a:p>
      </dgm:t>
    </dgm:pt>
    <dgm:pt modelId="{ECB76E1B-FAC8-4B29-87E4-3FA9B37C98C9}" type="pres">
      <dgm:prSet presAssocID="{4B0CEF9D-6B62-4F4B-ACB6-FDF3918FF156}" presName="root" presStyleCnt="0">
        <dgm:presLayoutVars>
          <dgm:dir/>
          <dgm:resizeHandles val="exact"/>
        </dgm:presLayoutVars>
      </dgm:prSet>
      <dgm:spPr/>
    </dgm:pt>
    <dgm:pt modelId="{F61ED925-4368-4A10-B7F1-6583FE098AE4}" type="pres">
      <dgm:prSet presAssocID="{44C7D111-ECBC-4575-8BD7-72683E6B8FB5}" presName="compNode" presStyleCnt="0"/>
      <dgm:spPr/>
    </dgm:pt>
    <dgm:pt modelId="{C856609C-1FE6-46B8-B7B0-B0C4A502774B}" type="pres">
      <dgm:prSet presAssocID="{44C7D111-ECBC-4575-8BD7-72683E6B8FB5}" presName="bgRect" presStyleLbl="bgShp" presStyleIdx="0" presStyleCnt="4"/>
      <dgm:spPr/>
    </dgm:pt>
    <dgm:pt modelId="{7AEA33F1-7474-424A-AA31-95197B3CC060}" type="pres">
      <dgm:prSet presAssocID="{44C7D111-ECBC-4575-8BD7-72683E6B8F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491C2DF-AD9E-4BE6-9F45-9BAD33380F2F}" type="pres">
      <dgm:prSet presAssocID="{44C7D111-ECBC-4575-8BD7-72683E6B8FB5}" presName="spaceRect" presStyleCnt="0"/>
      <dgm:spPr/>
    </dgm:pt>
    <dgm:pt modelId="{836F7127-EBAF-40EC-A312-17FBE0F083E2}" type="pres">
      <dgm:prSet presAssocID="{44C7D111-ECBC-4575-8BD7-72683E6B8FB5}" presName="parTx" presStyleLbl="revTx" presStyleIdx="0" presStyleCnt="4">
        <dgm:presLayoutVars>
          <dgm:chMax val="0"/>
          <dgm:chPref val="0"/>
        </dgm:presLayoutVars>
      </dgm:prSet>
      <dgm:spPr/>
    </dgm:pt>
    <dgm:pt modelId="{709EB3DE-733B-474E-AFF7-8C49DADF49A0}" type="pres">
      <dgm:prSet presAssocID="{B7E97E76-3D62-4609-BEFB-AD1D040F895C}" presName="sibTrans" presStyleCnt="0"/>
      <dgm:spPr/>
    </dgm:pt>
    <dgm:pt modelId="{3161AFB5-A1E1-410D-A440-2FD6C06A6630}" type="pres">
      <dgm:prSet presAssocID="{499519CF-D059-4DAB-85E4-B4F1B06E2C05}" presName="compNode" presStyleCnt="0"/>
      <dgm:spPr/>
    </dgm:pt>
    <dgm:pt modelId="{212DEBA4-056E-4F2E-AFD9-EC7699D00CA6}" type="pres">
      <dgm:prSet presAssocID="{499519CF-D059-4DAB-85E4-B4F1B06E2C05}" presName="bgRect" presStyleLbl="bgShp" presStyleIdx="1" presStyleCnt="4"/>
      <dgm:spPr/>
    </dgm:pt>
    <dgm:pt modelId="{AA5A3BB5-49E0-401C-A2BA-82ED39267634}" type="pres">
      <dgm:prSet presAssocID="{499519CF-D059-4DAB-85E4-B4F1B06E2C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1771253-0E65-4C59-93C0-90F8CF1BE4E4}" type="pres">
      <dgm:prSet presAssocID="{499519CF-D059-4DAB-85E4-B4F1B06E2C05}" presName="spaceRect" presStyleCnt="0"/>
      <dgm:spPr/>
    </dgm:pt>
    <dgm:pt modelId="{ED2B7692-929F-4FC3-A13A-F127D6D99BB7}" type="pres">
      <dgm:prSet presAssocID="{499519CF-D059-4DAB-85E4-B4F1B06E2C05}" presName="parTx" presStyleLbl="revTx" presStyleIdx="1" presStyleCnt="4">
        <dgm:presLayoutVars>
          <dgm:chMax val="0"/>
          <dgm:chPref val="0"/>
        </dgm:presLayoutVars>
      </dgm:prSet>
      <dgm:spPr/>
    </dgm:pt>
    <dgm:pt modelId="{91764126-6F78-4A04-A32E-917AFBFF7453}" type="pres">
      <dgm:prSet presAssocID="{9B5B9F37-B536-48B9-BE07-739B641E1C2F}" presName="sibTrans" presStyleCnt="0"/>
      <dgm:spPr/>
    </dgm:pt>
    <dgm:pt modelId="{8893CE66-6379-4429-B753-5C6D95EA1BC1}" type="pres">
      <dgm:prSet presAssocID="{D2587860-519B-4261-9CAA-6AA7E14675D9}" presName="compNode" presStyleCnt="0"/>
      <dgm:spPr/>
    </dgm:pt>
    <dgm:pt modelId="{0ED21834-C1D2-48D3-A887-2ECA0B9EB045}" type="pres">
      <dgm:prSet presAssocID="{D2587860-519B-4261-9CAA-6AA7E14675D9}" presName="bgRect" presStyleLbl="bgShp" presStyleIdx="2" presStyleCnt="4"/>
      <dgm:spPr/>
    </dgm:pt>
    <dgm:pt modelId="{226401E7-E27C-44DC-93F5-1D9480CEE132}" type="pres">
      <dgm:prSet presAssocID="{D2587860-519B-4261-9CAA-6AA7E14675D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C92125FB-4407-4182-A857-2C17D2437DDF}" type="pres">
      <dgm:prSet presAssocID="{D2587860-519B-4261-9CAA-6AA7E14675D9}" presName="spaceRect" presStyleCnt="0"/>
      <dgm:spPr/>
    </dgm:pt>
    <dgm:pt modelId="{160FEC7D-E080-4B26-B9D5-EB28A6A7224A}" type="pres">
      <dgm:prSet presAssocID="{D2587860-519B-4261-9CAA-6AA7E14675D9}" presName="parTx" presStyleLbl="revTx" presStyleIdx="2" presStyleCnt="4">
        <dgm:presLayoutVars>
          <dgm:chMax val="0"/>
          <dgm:chPref val="0"/>
        </dgm:presLayoutVars>
      </dgm:prSet>
      <dgm:spPr/>
    </dgm:pt>
    <dgm:pt modelId="{4B4F33CF-B2E3-429C-B271-D6FB35D4E792}" type="pres">
      <dgm:prSet presAssocID="{DBD1FBF1-20CA-445B-98A6-1101C487ED0E}" presName="sibTrans" presStyleCnt="0"/>
      <dgm:spPr/>
    </dgm:pt>
    <dgm:pt modelId="{2AD73752-A311-4F65-A5A3-A493E5FF88F4}" type="pres">
      <dgm:prSet presAssocID="{0AB4853B-05B0-4322-8950-F6DCD980ABA4}" presName="compNode" presStyleCnt="0"/>
      <dgm:spPr/>
    </dgm:pt>
    <dgm:pt modelId="{68ED326E-1894-4DF0-901A-B8821A6C614B}" type="pres">
      <dgm:prSet presAssocID="{0AB4853B-05B0-4322-8950-F6DCD980ABA4}" presName="bgRect" presStyleLbl="bgShp" presStyleIdx="3" presStyleCnt="4"/>
      <dgm:spPr/>
    </dgm:pt>
    <dgm:pt modelId="{21C00EE8-784B-493C-8EA9-EFEED5D251D7}" type="pres">
      <dgm:prSet presAssocID="{0AB4853B-05B0-4322-8950-F6DCD980AB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7A70859-F2A5-489E-AA1B-48147F828011}" type="pres">
      <dgm:prSet presAssocID="{0AB4853B-05B0-4322-8950-F6DCD980ABA4}" presName="spaceRect" presStyleCnt="0"/>
      <dgm:spPr/>
    </dgm:pt>
    <dgm:pt modelId="{58AA93FA-C07C-429A-8360-35E85A2DDAFE}" type="pres">
      <dgm:prSet presAssocID="{0AB4853B-05B0-4322-8950-F6DCD980ABA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78B9D0C-F5C2-45B2-B561-BD8B5A500037}" type="presOf" srcId="{44C7D111-ECBC-4575-8BD7-72683E6B8FB5}" destId="{836F7127-EBAF-40EC-A312-17FBE0F083E2}" srcOrd="0" destOrd="0" presId="urn:microsoft.com/office/officeart/2018/2/layout/IconVerticalSolidList"/>
    <dgm:cxn modelId="{39E5893B-2D47-4695-AFDE-6C388A4683FA}" srcId="{4B0CEF9D-6B62-4F4B-ACB6-FDF3918FF156}" destId="{0AB4853B-05B0-4322-8950-F6DCD980ABA4}" srcOrd="3" destOrd="0" parTransId="{1789C573-A898-4DCB-8FAA-EDB9C6C49141}" sibTransId="{AAE8874C-AD39-47E6-93DB-F7E01BCA4BDE}"/>
    <dgm:cxn modelId="{FAA34D4D-516D-406D-BDB2-8526A84CC4CA}" type="presOf" srcId="{4B0CEF9D-6B62-4F4B-ACB6-FDF3918FF156}" destId="{ECB76E1B-FAC8-4B29-87E4-3FA9B37C98C9}" srcOrd="0" destOrd="0" presId="urn:microsoft.com/office/officeart/2018/2/layout/IconVerticalSolidList"/>
    <dgm:cxn modelId="{E1DE718A-59A4-4C69-97CB-C9B8B5B3A880}" type="presOf" srcId="{0AB4853B-05B0-4322-8950-F6DCD980ABA4}" destId="{58AA93FA-C07C-429A-8360-35E85A2DDAFE}" srcOrd="0" destOrd="0" presId="urn:microsoft.com/office/officeart/2018/2/layout/IconVerticalSolidList"/>
    <dgm:cxn modelId="{E2B65995-1FD7-412E-910D-291B4C4ED3C7}" srcId="{4B0CEF9D-6B62-4F4B-ACB6-FDF3918FF156}" destId="{499519CF-D059-4DAB-85E4-B4F1B06E2C05}" srcOrd="1" destOrd="0" parTransId="{DC9A7C0E-36E1-4D93-84F3-3F34060DCC7A}" sibTransId="{9B5B9F37-B536-48B9-BE07-739B641E1C2F}"/>
    <dgm:cxn modelId="{C2F799C8-80CD-4E81-9812-E63CAE0FC8F0}" type="presOf" srcId="{D2587860-519B-4261-9CAA-6AA7E14675D9}" destId="{160FEC7D-E080-4B26-B9D5-EB28A6A7224A}" srcOrd="0" destOrd="0" presId="urn:microsoft.com/office/officeart/2018/2/layout/IconVerticalSolidList"/>
    <dgm:cxn modelId="{2A780BCE-0441-41D7-B6C9-9FFBC8E62463}" srcId="{4B0CEF9D-6B62-4F4B-ACB6-FDF3918FF156}" destId="{44C7D111-ECBC-4575-8BD7-72683E6B8FB5}" srcOrd="0" destOrd="0" parTransId="{9E099F39-7B51-4449-8F23-E11B8BE1D80F}" sibTransId="{B7E97E76-3D62-4609-BEFB-AD1D040F895C}"/>
    <dgm:cxn modelId="{B4CBD7F8-3996-4E9A-9AF1-F0DA581939E4}" srcId="{4B0CEF9D-6B62-4F4B-ACB6-FDF3918FF156}" destId="{D2587860-519B-4261-9CAA-6AA7E14675D9}" srcOrd="2" destOrd="0" parTransId="{498B6835-D47B-4CF7-A62E-587A6685AA68}" sibTransId="{DBD1FBF1-20CA-445B-98A6-1101C487ED0E}"/>
    <dgm:cxn modelId="{85BA6AFE-542D-4EF4-8E2D-A6376E23A0AE}" type="presOf" srcId="{499519CF-D059-4DAB-85E4-B4F1B06E2C05}" destId="{ED2B7692-929F-4FC3-A13A-F127D6D99BB7}" srcOrd="0" destOrd="0" presId="urn:microsoft.com/office/officeart/2018/2/layout/IconVerticalSolidList"/>
    <dgm:cxn modelId="{E468A194-3CD1-4EB5-9FE6-C1F13136A802}" type="presParOf" srcId="{ECB76E1B-FAC8-4B29-87E4-3FA9B37C98C9}" destId="{F61ED925-4368-4A10-B7F1-6583FE098AE4}" srcOrd="0" destOrd="0" presId="urn:microsoft.com/office/officeart/2018/2/layout/IconVerticalSolidList"/>
    <dgm:cxn modelId="{7A8983ED-0740-4121-B2BB-36999D463DED}" type="presParOf" srcId="{F61ED925-4368-4A10-B7F1-6583FE098AE4}" destId="{C856609C-1FE6-46B8-B7B0-B0C4A502774B}" srcOrd="0" destOrd="0" presId="urn:microsoft.com/office/officeart/2018/2/layout/IconVerticalSolidList"/>
    <dgm:cxn modelId="{570E1FD4-F622-42B1-B13F-4BF45FA13E7E}" type="presParOf" srcId="{F61ED925-4368-4A10-B7F1-6583FE098AE4}" destId="{7AEA33F1-7474-424A-AA31-95197B3CC060}" srcOrd="1" destOrd="0" presId="urn:microsoft.com/office/officeart/2018/2/layout/IconVerticalSolidList"/>
    <dgm:cxn modelId="{37E8C5D0-0BBC-472B-8E11-695EE0496704}" type="presParOf" srcId="{F61ED925-4368-4A10-B7F1-6583FE098AE4}" destId="{E491C2DF-AD9E-4BE6-9F45-9BAD33380F2F}" srcOrd="2" destOrd="0" presId="urn:microsoft.com/office/officeart/2018/2/layout/IconVerticalSolidList"/>
    <dgm:cxn modelId="{19ADE5E6-F8CB-4591-B8B7-436C475D6530}" type="presParOf" srcId="{F61ED925-4368-4A10-B7F1-6583FE098AE4}" destId="{836F7127-EBAF-40EC-A312-17FBE0F083E2}" srcOrd="3" destOrd="0" presId="urn:microsoft.com/office/officeart/2018/2/layout/IconVerticalSolidList"/>
    <dgm:cxn modelId="{B14B4E25-A5AF-4AAC-9C53-176EE0DFDAEE}" type="presParOf" srcId="{ECB76E1B-FAC8-4B29-87E4-3FA9B37C98C9}" destId="{709EB3DE-733B-474E-AFF7-8C49DADF49A0}" srcOrd="1" destOrd="0" presId="urn:microsoft.com/office/officeart/2018/2/layout/IconVerticalSolidList"/>
    <dgm:cxn modelId="{C36F9A76-655B-4899-8AD2-FD9D61A84E5A}" type="presParOf" srcId="{ECB76E1B-FAC8-4B29-87E4-3FA9B37C98C9}" destId="{3161AFB5-A1E1-410D-A440-2FD6C06A6630}" srcOrd="2" destOrd="0" presId="urn:microsoft.com/office/officeart/2018/2/layout/IconVerticalSolidList"/>
    <dgm:cxn modelId="{7E8EC8A4-4E79-4269-BB0A-06CABC0C0386}" type="presParOf" srcId="{3161AFB5-A1E1-410D-A440-2FD6C06A6630}" destId="{212DEBA4-056E-4F2E-AFD9-EC7699D00CA6}" srcOrd="0" destOrd="0" presId="urn:microsoft.com/office/officeart/2018/2/layout/IconVerticalSolidList"/>
    <dgm:cxn modelId="{F01AB3C3-03A0-45BA-9D28-8D21AC89539C}" type="presParOf" srcId="{3161AFB5-A1E1-410D-A440-2FD6C06A6630}" destId="{AA5A3BB5-49E0-401C-A2BA-82ED39267634}" srcOrd="1" destOrd="0" presId="urn:microsoft.com/office/officeart/2018/2/layout/IconVerticalSolidList"/>
    <dgm:cxn modelId="{751EE2A9-4D55-42E3-BB8C-D6374872C83C}" type="presParOf" srcId="{3161AFB5-A1E1-410D-A440-2FD6C06A6630}" destId="{C1771253-0E65-4C59-93C0-90F8CF1BE4E4}" srcOrd="2" destOrd="0" presId="urn:microsoft.com/office/officeart/2018/2/layout/IconVerticalSolidList"/>
    <dgm:cxn modelId="{9457B15F-349F-45BF-A9FF-E3DCBCADAA02}" type="presParOf" srcId="{3161AFB5-A1E1-410D-A440-2FD6C06A6630}" destId="{ED2B7692-929F-4FC3-A13A-F127D6D99BB7}" srcOrd="3" destOrd="0" presId="urn:microsoft.com/office/officeart/2018/2/layout/IconVerticalSolidList"/>
    <dgm:cxn modelId="{090EE0AF-CABF-4021-8341-0CC44560910F}" type="presParOf" srcId="{ECB76E1B-FAC8-4B29-87E4-3FA9B37C98C9}" destId="{91764126-6F78-4A04-A32E-917AFBFF7453}" srcOrd="3" destOrd="0" presId="urn:microsoft.com/office/officeart/2018/2/layout/IconVerticalSolidList"/>
    <dgm:cxn modelId="{727AD0F9-EB78-4A70-9476-08D2B74DA1E2}" type="presParOf" srcId="{ECB76E1B-FAC8-4B29-87E4-3FA9B37C98C9}" destId="{8893CE66-6379-4429-B753-5C6D95EA1BC1}" srcOrd="4" destOrd="0" presId="urn:microsoft.com/office/officeart/2018/2/layout/IconVerticalSolidList"/>
    <dgm:cxn modelId="{1731BB0C-AAE4-4700-820F-8494629FB13B}" type="presParOf" srcId="{8893CE66-6379-4429-B753-5C6D95EA1BC1}" destId="{0ED21834-C1D2-48D3-A887-2ECA0B9EB045}" srcOrd="0" destOrd="0" presId="urn:microsoft.com/office/officeart/2018/2/layout/IconVerticalSolidList"/>
    <dgm:cxn modelId="{538B0327-2124-4E75-B7EB-882455577309}" type="presParOf" srcId="{8893CE66-6379-4429-B753-5C6D95EA1BC1}" destId="{226401E7-E27C-44DC-93F5-1D9480CEE132}" srcOrd="1" destOrd="0" presId="urn:microsoft.com/office/officeart/2018/2/layout/IconVerticalSolidList"/>
    <dgm:cxn modelId="{0C4A2F49-167A-4881-B2D3-F04614377DBA}" type="presParOf" srcId="{8893CE66-6379-4429-B753-5C6D95EA1BC1}" destId="{C92125FB-4407-4182-A857-2C17D2437DDF}" srcOrd="2" destOrd="0" presId="urn:microsoft.com/office/officeart/2018/2/layout/IconVerticalSolidList"/>
    <dgm:cxn modelId="{7FB3DAE2-A01A-4DB0-91A6-4C4AEC007F87}" type="presParOf" srcId="{8893CE66-6379-4429-B753-5C6D95EA1BC1}" destId="{160FEC7D-E080-4B26-B9D5-EB28A6A7224A}" srcOrd="3" destOrd="0" presId="urn:microsoft.com/office/officeart/2018/2/layout/IconVerticalSolidList"/>
    <dgm:cxn modelId="{80EB8FC3-14BC-4A8F-BAE5-7CAE53BA710C}" type="presParOf" srcId="{ECB76E1B-FAC8-4B29-87E4-3FA9B37C98C9}" destId="{4B4F33CF-B2E3-429C-B271-D6FB35D4E792}" srcOrd="5" destOrd="0" presId="urn:microsoft.com/office/officeart/2018/2/layout/IconVerticalSolidList"/>
    <dgm:cxn modelId="{6BA10FB8-1932-4276-A91D-2D451B68DFF8}" type="presParOf" srcId="{ECB76E1B-FAC8-4B29-87E4-3FA9B37C98C9}" destId="{2AD73752-A311-4F65-A5A3-A493E5FF88F4}" srcOrd="6" destOrd="0" presId="urn:microsoft.com/office/officeart/2018/2/layout/IconVerticalSolidList"/>
    <dgm:cxn modelId="{30A87167-9647-41F0-8755-420FE3559177}" type="presParOf" srcId="{2AD73752-A311-4F65-A5A3-A493E5FF88F4}" destId="{68ED326E-1894-4DF0-901A-B8821A6C614B}" srcOrd="0" destOrd="0" presId="urn:microsoft.com/office/officeart/2018/2/layout/IconVerticalSolidList"/>
    <dgm:cxn modelId="{CA48E536-FCF0-4EC0-A2A8-6643591DB01A}" type="presParOf" srcId="{2AD73752-A311-4F65-A5A3-A493E5FF88F4}" destId="{21C00EE8-784B-493C-8EA9-EFEED5D251D7}" srcOrd="1" destOrd="0" presId="urn:microsoft.com/office/officeart/2018/2/layout/IconVerticalSolidList"/>
    <dgm:cxn modelId="{736DC5B4-6E38-47EC-87F3-D59720CE7979}" type="presParOf" srcId="{2AD73752-A311-4F65-A5A3-A493E5FF88F4}" destId="{27A70859-F2A5-489E-AA1B-48147F828011}" srcOrd="2" destOrd="0" presId="urn:microsoft.com/office/officeart/2018/2/layout/IconVerticalSolidList"/>
    <dgm:cxn modelId="{CCF9C114-1D32-40B7-9AF8-5ACB50B9B8CE}" type="presParOf" srcId="{2AD73752-A311-4F65-A5A3-A493E5FF88F4}" destId="{58AA93FA-C07C-429A-8360-35E85A2DDA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8E559B-6A44-45D6-B8F1-C531771DBC42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B4FEDAC-A312-4BDC-9F15-661917EACCC1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Data extraction:- Eswar, Sudheer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4BEDDE-FBDD-4C1C-96A1-1518C7A93BA5}" type="parTrans" cxnId="{6CCD66CD-3978-4F7F-B740-A8425F30F98D}">
      <dgm:prSet/>
      <dgm:spPr/>
      <dgm:t>
        <a:bodyPr/>
        <a:lstStyle/>
        <a:p>
          <a:endParaRPr lang="en-US"/>
        </a:p>
      </dgm:t>
    </dgm:pt>
    <dgm:pt modelId="{5827D02A-55AE-4A74-AD80-BDE1447350CC}" type="sibTrans" cxnId="{6CCD66CD-3978-4F7F-B740-A8425F30F98D}">
      <dgm:prSet/>
      <dgm:spPr/>
      <dgm:t>
        <a:bodyPr/>
        <a:lstStyle/>
        <a:p>
          <a:endParaRPr lang="en-US"/>
        </a:p>
      </dgm:t>
    </dgm:pt>
    <dgm:pt modelId="{4E961D4B-024B-4310-AB4A-01AD76EDAB02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Data Pre-processing:- Mowlika, Eswar, Sudheer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A13EE9-0905-413F-A9AE-4D57A25BADFE}" type="parTrans" cxnId="{5566CBF3-D36B-4626-AD21-51894D7E2987}">
      <dgm:prSet/>
      <dgm:spPr/>
      <dgm:t>
        <a:bodyPr/>
        <a:lstStyle/>
        <a:p>
          <a:endParaRPr lang="en-US"/>
        </a:p>
      </dgm:t>
    </dgm:pt>
    <dgm:pt modelId="{48851510-FD54-4D8C-BF84-FC932DC14AFF}" type="sibTrans" cxnId="{5566CBF3-D36B-4626-AD21-51894D7E2987}">
      <dgm:prSet/>
      <dgm:spPr/>
      <dgm:t>
        <a:bodyPr/>
        <a:lstStyle/>
        <a:p>
          <a:endParaRPr lang="en-US"/>
        </a:p>
      </dgm:t>
    </dgm:pt>
    <dgm:pt modelId="{6FE932AC-63C0-4FC3-88E3-73C045C0EAC5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Python Coding:- Eswar, Mowlika, Sudheer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5E571E-1CFC-4F25-AF9F-CE50584FF9B0}" type="parTrans" cxnId="{834A3ABC-375E-48DA-91F8-A5EB9C6AA9A2}">
      <dgm:prSet/>
      <dgm:spPr/>
      <dgm:t>
        <a:bodyPr/>
        <a:lstStyle/>
        <a:p>
          <a:endParaRPr lang="en-US"/>
        </a:p>
      </dgm:t>
    </dgm:pt>
    <dgm:pt modelId="{B974DE89-1E8A-4388-8402-95A595B85A5D}" type="sibTrans" cxnId="{834A3ABC-375E-48DA-91F8-A5EB9C6AA9A2}">
      <dgm:prSet/>
      <dgm:spPr/>
      <dgm:t>
        <a:bodyPr/>
        <a:lstStyle/>
        <a:p>
          <a:endParaRPr lang="en-US"/>
        </a:p>
      </dgm:t>
    </dgm:pt>
    <dgm:pt modelId="{43CDCE26-75B8-490D-ACB2-AC778AC30C9B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Visualization:- Eswar, Mowlika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A5775F-E822-4C11-8F64-A74CDB2673C8}" type="parTrans" cxnId="{13D090E8-D811-44DD-99CE-CA8567AB8EAF}">
      <dgm:prSet/>
      <dgm:spPr/>
      <dgm:t>
        <a:bodyPr/>
        <a:lstStyle/>
        <a:p>
          <a:endParaRPr lang="en-US"/>
        </a:p>
      </dgm:t>
    </dgm:pt>
    <dgm:pt modelId="{36D1716C-48BF-4954-B9AB-F96E37BDA3E3}" type="sibTrans" cxnId="{13D090E8-D811-44DD-99CE-CA8567AB8EAF}">
      <dgm:prSet/>
      <dgm:spPr/>
      <dgm:t>
        <a:bodyPr/>
        <a:lstStyle/>
        <a:p>
          <a:endParaRPr lang="en-US"/>
        </a:p>
      </dgm:t>
    </dgm:pt>
    <dgm:pt modelId="{F80FC0E6-FA64-44D0-9D51-37ECB37EDCF4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Documentation:- Sudheer, Mowlika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3516D1-BBCE-4A7C-B4EA-A40F04811AFF}" type="parTrans" cxnId="{1D50A53F-646B-42AD-9BA4-23FC1F0D4211}">
      <dgm:prSet/>
      <dgm:spPr/>
      <dgm:t>
        <a:bodyPr/>
        <a:lstStyle/>
        <a:p>
          <a:endParaRPr lang="en-US"/>
        </a:p>
      </dgm:t>
    </dgm:pt>
    <dgm:pt modelId="{0EFFC0B9-C9AF-49BA-BE5B-37E2DA7E4C01}" type="sibTrans" cxnId="{1D50A53F-646B-42AD-9BA4-23FC1F0D4211}">
      <dgm:prSet/>
      <dgm:spPr/>
      <dgm:t>
        <a:bodyPr/>
        <a:lstStyle/>
        <a:p>
          <a:endParaRPr lang="en-US"/>
        </a:p>
      </dgm:t>
    </dgm:pt>
    <dgm:pt modelId="{D629C3D9-6022-48EB-9C5E-CF608DFFC5A6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Optional Comments: All the team members will be contributing to an extent in all the tasks, but their major part of contribution is mentioned as above.</a:t>
          </a:r>
        </a:p>
      </dgm:t>
    </dgm:pt>
    <dgm:pt modelId="{646F6764-809C-44A4-B5A5-8219CC24FA1A}" type="parTrans" cxnId="{CC961E6F-C817-432D-92FE-DD0B000E589A}">
      <dgm:prSet/>
      <dgm:spPr/>
      <dgm:t>
        <a:bodyPr/>
        <a:lstStyle/>
        <a:p>
          <a:endParaRPr lang="en-US"/>
        </a:p>
      </dgm:t>
    </dgm:pt>
    <dgm:pt modelId="{D320523F-E399-4302-A6CF-8ECC40C048CC}" type="sibTrans" cxnId="{CC961E6F-C817-432D-92FE-DD0B000E589A}">
      <dgm:prSet/>
      <dgm:spPr/>
      <dgm:t>
        <a:bodyPr/>
        <a:lstStyle/>
        <a:p>
          <a:endParaRPr lang="en-US"/>
        </a:p>
      </dgm:t>
    </dgm:pt>
    <dgm:pt modelId="{20C84F2D-ACC3-453C-A40A-29ED888ED4EA}" type="pres">
      <dgm:prSet presAssocID="{938E559B-6A44-45D6-B8F1-C531771DBC42}" presName="vert0" presStyleCnt="0">
        <dgm:presLayoutVars>
          <dgm:dir/>
          <dgm:animOne val="branch"/>
          <dgm:animLvl val="lvl"/>
        </dgm:presLayoutVars>
      </dgm:prSet>
      <dgm:spPr/>
    </dgm:pt>
    <dgm:pt modelId="{E812091A-0996-4F11-AFDF-770DA31738BC}" type="pres">
      <dgm:prSet presAssocID="{5B4FEDAC-A312-4BDC-9F15-661917EACCC1}" presName="thickLine" presStyleLbl="alignNode1" presStyleIdx="0" presStyleCnt="6"/>
      <dgm:spPr/>
    </dgm:pt>
    <dgm:pt modelId="{9C0E3057-CAB2-4FC3-8300-AC07D953EA70}" type="pres">
      <dgm:prSet presAssocID="{5B4FEDAC-A312-4BDC-9F15-661917EACCC1}" presName="horz1" presStyleCnt="0"/>
      <dgm:spPr/>
    </dgm:pt>
    <dgm:pt modelId="{08E7FD61-6C32-42CC-9962-EE05EC462A95}" type="pres">
      <dgm:prSet presAssocID="{5B4FEDAC-A312-4BDC-9F15-661917EACCC1}" presName="tx1" presStyleLbl="revTx" presStyleIdx="0" presStyleCnt="6"/>
      <dgm:spPr/>
    </dgm:pt>
    <dgm:pt modelId="{B98DE09B-E474-4F2F-84D3-778495DBF4A4}" type="pres">
      <dgm:prSet presAssocID="{5B4FEDAC-A312-4BDC-9F15-661917EACCC1}" presName="vert1" presStyleCnt="0"/>
      <dgm:spPr/>
    </dgm:pt>
    <dgm:pt modelId="{EE4FBD8A-265B-4B14-AF4A-E5B768A6D9D5}" type="pres">
      <dgm:prSet presAssocID="{4E961D4B-024B-4310-AB4A-01AD76EDAB02}" presName="thickLine" presStyleLbl="alignNode1" presStyleIdx="1" presStyleCnt="6"/>
      <dgm:spPr/>
    </dgm:pt>
    <dgm:pt modelId="{E044ED5A-9A1D-4B21-8DEA-2A6600F1CDD9}" type="pres">
      <dgm:prSet presAssocID="{4E961D4B-024B-4310-AB4A-01AD76EDAB02}" presName="horz1" presStyleCnt="0"/>
      <dgm:spPr/>
    </dgm:pt>
    <dgm:pt modelId="{211F4FCE-67FB-4BCE-9685-F984D46FE326}" type="pres">
      <dgm:prSet presAssocID="{4E961D4B-024B-4310-AB4A-01AD76EDAB02}" presName="tx1" presStyleLbl="revTx" presStyleIdx="1" presStyleCnt="6"/>
      <dgm:spPr/>
    </dgm:pt>
    <dgm:pt modelId="{E7CEFA83-10D4-40DF-A563-3B4072A83AFD}" type="pres">
      <dgm:prSet presAssocID="{4E961D4B-024B-4310-AB4A-01AD76EDAB02}" presName="vert1" presStyleCnt="0"/>
      <dgm:spPr/>
    </dgm:pt>
    <dgm:pt modelId="{1554EF01-7ACF-4D5D-A2B3-602A1C76863D}" type="pres">
      <dgm:prSet presAssocID="{6FE932AC-63C0-4FC3-88E3-73C045C0EAC5}" presName="thickLine" presStyleLbl="alignNode1" presStyleIdx="2" presStyleCnt="6"/>
      <dgm:spPr/>
    </dgm:pt>
    <dgm:pt modelId="{1D30A75B-9C01-4030-849A-5EB655ECA674}" type="pres">
      <dgm:prSet presAssocID="{6FE932AC-63C0-4FC3-88E3-73C045C0EAC5}" presName="horz1" presStyleCnt="0"/>
      <dgm:spPr/>
    </dgm:pt>
    <dgm:pt modelId="{E449A5D9-E883-4B03-B0BD-F7E53474E736}" type="pres">
      <dgm:prSet presAssocID="{6FE932AC-63C0-4FC3-88E3-73C045C0EAC5}" presName="tx1" presStyleLbl="revTx" presStyleIdx="2" presStyleCnt="6"/>
      <dgm:spPr/>
    </dgm:pt>
    <dgm:pt modelId="{81EB1DC8-3939-49D2-AB32-BE2C67058F9E}" type="pres">
      <dgm:prSet presAssocID="{6FE932AC-63C0-4FC3-88E3-73C045C0EAC5}" presName="vert1" presStyleCnt="0"/>
      <dgm:spPr/>
    </dgm:pt>
    <dgm:pt modelId="{C824F719-C06C-4EDB-9C68-F9494EB9604A}" type="pres">
      <dgm:prSet presAssocID="{43CDCE26-75B8-490D-ACB2-AC778AC30C9B}" presName="thickLine" presStyleLbl="alignNode1" presStyleIdx="3" presStyleCnt="6"/>
      <dgm:spPr/>
    </dgm:pt>
    <dgm:pt modelId="{441727FB-ED01-46BB-A5F9-CDCEA71E234F}" type="pres">
      <dgm:prSet presAssocID="{43CDCE26-75B8-490D-ACB2-AC778AC30C9B}" presName="horz1" presStyleCnt="0"/>
      <dgm:spPr/>
    </dgm:pt>
    <dgm:pt modelId="{22C03078-DD74-42D8-A45E-937C4564AB76}" type="pres">
      <dgm:prSet presAssocID="{43CDCE26-75B8-490D-ACB2-AC778AC30C9B}" presName="tx1" presStyleLbl="revTx" presStyleIdx="3" presStyleCnt="6"/>
      <dgm:spPr/>
    </dgm:pt>
    <dgm:pt modelId="{6BCEB1A7-F891-4067-8AC3-A55EF49A1474}" type="pres">
      <dgm:prSet presAssocID="{43CDCE26-75B8-490D-ACB2-AC778AC30C9B}" presName="vert1" presStyleCnt="0"/>
      <dgm:spPr/>
    </dgm:pt>
    <dgm:pt modelId="{7A49ABE2-D0C2-4AAB-B48E-60FBFAC0585E}" type="pres">
      <dgm:prSet presAssocID="{F80FC0E6-FA64-44D0-9D51-37ECB37EDCF4}" presName="thickLine" presStyleLbl="alignNode1" presStyleIdx="4" presStyleCnt="6"/>
      <dgm:spPr/>
    </dgm:pt>
    <dgm:pt modelId="{5AA10B00-3F75-4A70-9FB4-AD2EF08AB28D}" type="pres">
      <dgm:prSet presAssocID="{F80FC0E6-FA64-44D0-9D51-37ECB37EDCF4}" presName="horz1" presStyleCnt="0"/>
      <dgm:spPr/>
    </dgm:pt>
    <dgm:pt modelId="{E5BCD94B-2A36-4F57-BD78-6609EEBD5C37}" type="pres">
      <dgm:prSet presAssocID="{F80FC0E6-FA64-44D0-9D51-37ECB37EDCF4}" presName="tx1" presStyleLbl="revTx" presStyleIdx="4" presStyleCnt="6"/>
      <dgm:spPr/>
    </dgm:pt>
    <dgm:pt modelId="{47EFFBAE-16AA-43D1-90FF-0E8FD1E3453B}" type="pres">
      <dgm:prSet presAssocID="{F80FC0E6-FA64-44D0-9D51-37ECB37EDCF4}" presName="vert1" presStyleCnt="0"/>
      <dgm:spPr/>
    </dgm:pt>
    <dgm:pt modelId="{CC0AD9A6-690C-487B-B056-E3B74CA24A38}" type="pres">
      <dgm:prSet presAssocID="{D629C3D9-6022-48EB-9C5E-CF608DFFC5A6}" presName="thickLine" presStyleLbl="alignNode1" presStyleIdx="5" presStyleCnt="6"/>
      <dgm:spPr/>
    </dgm:pt>
    <dgm:pt modelId="{0CF6C074-8418-4C85-8E56-F51A7AD8548A}" type="pres">
      <dgm:prSet presAssocID="{D629C3D9-6022-48EB-9C5E-CF608DFFC5A6}" presName="horz1" presStyleCnt="0"/>
      <dgm:spPr/>
    </dgm:pt>
    <dgm:pt modelId="{F1775994-B08E-44D1-BE3F-867230E59865}" type="pres">
      <dgm:prSet presAssocID="{D629C3D9-6022-48EB-9C5E-CF608DFFC5A6}" presName="tx1" presStyleLbl="revTx" presStyleIdx="5" presStyleCnt="6"/>
      <dgm:spPr/>
    </dgm:pt>
    <dgm:pt modelId="{5BDAF326-520B-4EC3-9E8D-54DA8701908F}" type="pres">
      <dgm:prSet presAssocID="{D629C3D9-6022-48EB-9C5E-CF608DFFC5A6}" presName="vert1" presStyleCnt="0"/>
      <dgm:spPr/>
    </dgm:pt>
  </dgm:ptLst>
  <dgm:cxnLst>
    <dgm:cxn modelId="{524A3008-058B-4819-8E25-E6C68270A56E}" type="presOf" srcId="{5B4FEDAC-A312-4BDC-9F15-661917EACCC1}" destId="{08E7FD61-6C32-42CC-9962-EE05EC462A95}" srcOrd="0" destOrd="0" presId="urn:microsoft.com/office/officeart/2008/layout/LinedList"/>
    <dgm:cxn modelId="{E6A7B517-5077-43AC-AD80-05CDE5712B8A}" type="presOf" srcId="{4E961D4B-024B-4310-AB4A-01AD76EDAB02}" destId="{211F4FCE-67FB-4BCE-9685-F984D46FE326}" srcOrd="0" destOrd="0" presId="urn:microsoft.com/office/officeart/2008/layout/LinedList"/>
    <dgm:cxn modelId="{C4156D1E-48F4-4970-BDD9-8F3460B07705}" type="presOf" srcId="{43CDCE26-75B8-490D-ACB2-AC778AC30C9B}" destId="{22C03078-DD74-42D8-A45E-937C4564AB76}" srcOrd="0" destOrd="0" presId="urn:microsoft.com/office/officeart/2008/layout/LinedList"/>
    <dgm:cxn modelId="{1D50A53F-646B-42AD-9BA4-23FC1F0D4211}" srcId="{938E559B-6A44-45D6-B8F1-C531771DBC42}" destId="{F80FC0E6-FA64-44D0-9D51-37ECB37EDCF4}" srcOrd="4" destOrd="0" parTransId="{AA3516D1-BBCE-4A7C-B4EA-A40F04811AFF}" sibTransId="{0EFFC0B9-C9AF-49BA-BE5B-37E2DA7E4C01}"/>
    <dgm:cxn modelId="{CC961E6F-C817-432D-92FE-DD0B000E589A}" srcId="{938E559B-6A44-45D6-B8F1-C531771DBC42}" destId="{D629C3D9-6022-48EB-9C5E-CF608DFFC5A6}" srcOrd="5" destOrd="0" parTransId="{646F6764-809C-44A4-B5A5-8219CC24FA1A}" sibTransId="{D320523F-E399-4302-A6CF-8ECC40C048CC}"/>
    <dgm:cxn modelId="{39E41F50-D85D-4FF2-80A2-DFDE82480662}" type="presOf" srcId="{938E559B-6A44-45D6-B8F1-C531771DBC42}" destId="{20C84F2D-ACC3-453C-A40A-29ED888ED4EA}" srcOrd="0" destOrd="0" presId="urn:microsoft.com/office/officeart/2008/layout/LinedList"/>
    <dgm:cxn modelId="{BD586FAA-9316-4C43-87B9-FDE97FA7E38D}" type="presOf" srcId="{F80FC0E6-FA64-44D0-9D51-37ECB37EDCF4}" destId="{E5BCD94B-2A36-4F57-BD78-6609EEBD5C37}" srcOrd="0" destOrd="0" presId="urn:microsoft.com/office/officeart/2008/layout/LinedList"/>
    <dgm:cxn modelId="{834A3ABC-375E-48DA-91F8-A5EB9C6AA9A2}" srcId="{938E559B-6A44-45D6-B8F1-C531771DBC42}" destId="{6FE932AC-63C0-4FC3-88E3-73C045C0EAC5}" srcOrd="2" destOrd="0" parTransId="{2B5E571E-1CFC-4F25-AF9F-CE50584FF9B0}" sibTransId="{B974DE89-1E8A-4388-8402-95A595B85A5D}"/>
    <dgm:cxn modelId="{6CCD66CD-3978-4F7F-B740-A8425F30F98D}" srcId="{938E559B-6A44-45D6-B8F1-C531771DBC42}" destId="{5B4FEDAC-A312-4BDC-9F15-661917EACCC1}" srcOrd="0" destOrd="0" parTransId="{164BEDDE-FBDD-4C1C-96A1-1518C7A93BA5}" sibTransId="{5827D02A-55AE-4A74-AD80-BDE1447350CC}"/>
    <dgm:cxn modelId="{101D91D0-EC2C-41B8-B35F-A7FE2E89DBD1}" type="presOf" srcId="{D629C3D9-6022-48EB-9C5E-CF608DFFC5A6}" destId="{F1775994-B08E-44D1-BE3F-867230E59865}" srcOrd="0" destOrd="0" presId="urn:microsoft.com/office/officeart/2008/layout/LinedList"/>
    <dgm:cxn modelId="{187DAFD2-2021-4602-9184-7AC10F3D54E5}" type="presOf" srcId="{6FE932AC-63C0-4FC3-88E3-73C045C0EAC5}" destId="{E449A5D9-E883-4B03-B0BD-F7E53474E736}" srcOrd="0" destOrd="0" presId="urn:microsoft.com/office/officeart/2008/layout/LinedList"/>
    <dgm:cxn modelId="{13D090E8-D811-44DD-99CE-CA8567AB8EAF}" srcId="{938E559B-6A44-45D6-B8F1-C531771DBC42}" destId="{43CDCE26-75B8-490D-ACB2-AC778AC30C9B}" srcOrd="3" destOrd="0" parTransId="{06A5775F-E822-4C11-8F64-A74CDB2673C8}" sibTransId="{36D1716C-48BF-4954-B9AB-F96E37BDA3E3}"/>
    <dgm:cxn modelId="{5566CBF3-D36B-4626-AD21-51894D7E2987}" srcId="{938E559B-6A44-45D6-B8F1-C531771DBC42}" destId="{4E961D4B-024B-4310-AB4A-01AD76EDAB02}" srcOrd="1" destOrd="0" parTransId="{3EA13EE9-0905-413F-A9AE-4D57A25BADFE}" sibTransId="{48851510-FD54-4D8C-BF84-FC932DC14AFF}"/>
    <dgm:cxn modelId="{9D2BB763-DFC4-42E3-9B58-E05ADF4D20C7}" type="presParOf" srcId="{20C84F2D-ACC3-453C-A40A-29ED888ED4EA}" destId="{E812091A-0996-4F11-AFDF-770DA31738BC}" srcOrd="0" destOrd="0" presId="urn:microsoft.com/office/officeart/2008/layout/LinedList"/>
    <dgm:cxn modelId="{A9F05DA0-A5FE-4936-BE08-B50046469CB4}" type="presParOf" srcId="{20C84F2D-ACC3-453C-A40A-29ED888ED4EA}" destId="{9C0E3057-CAB2-4FC3-8300-AC07D953EA70}" srcOrd="1" destOrd="0" presId="urn:microsoft.com/office/officeart/2008/layout/LinedList"/>
    <dgm:cxn modelId="{180BE736-CD64-47E1-BA77-1621E5ECB33A}" type="presParOf" srcId="{9C0E3057-CAB2-4FC3-8300-AC07D953EA70}" destId="{08E7FD61-6C32-42CC-9962-EE05EC462A95}" srcOrd="0" destOrd="0" presId="urn:microsoft.com/office/officeart/2008/layout/LinedList"/>
    <dgm:cxn modelId="{A709364F-53ED-4DDF-8C20-655D12E7EA52}" type="presParOf" srcId="{9C0E3057-CAB2-4FC3-8300-AC07D953EA70}" destId="{B98DE09B-E474-4F2F-84D3-778495DBF4A4}" srcOrd="1" destOrd="0" presId="urn:microsoft.com/office/officeart/2008/layout/LinedList"/>
    <dgm:cxn modelId="{EA6BC1B5-2402-46A7-B968-4390A305A2A3}" type="presParOf" srcId="{20C84F2D-ACC3-453C-A40A-29ED888ED4EA}" destId="{EE4FBD8A-265B-4B14-AF4A-E5B768A6D9D5}" srcOrd="2" destOrd="0" presId="urn:microsoft.com/office/officeart/2008/layout/LinedList"/>
    <dgm:cxn modelId="{AF860279-000E-4B85-A134-E221759A6D62}" type="presParOf" srcId="{20C84F2D-ACC3-453C-A40A-29ED888ED4EA}" destId="{E044ED5A-9A1D-4B21-8DEA-2A6600F1CDD9}" srcOrd="3" destOrd="0" presId="urn:microsoft.com/office/officeart/2008/layout/LinedList"/>
    <dgm:cxn modelId="{4C566EFE-7F2C-4B8D-BF8D-73AF959DA79C}" type="presParOf" srcId="{E044ED5A-9A1D-4B21-8DEA-2A6600F1CDD9}" destId="{211F4FCE-67FB-4BCE-9685-F984D46FE326}" srcOrd="0" destOrd="0" presId="urn:microsoft.com/office/officeart/2008/layout/LinedList"/>
    <dgm:cxn modelId="{C1F5DF6D-913B-48F3-8679-7F8CE3BD90B6}" type="presParOf" srcId="{E044ED5A-9A1D-4B21-8DEA-2A6600F1CDD9}" destId="{E7CEFA83-10D4-40DF-A563-3B4072A83AFD}" srcOrd="1" destOrd="0" presId="urn:microsoft.com/office/officeart/2008/layout/LinedList"/>
    <dgm:cxn modelId="{0375540C-F4A0-4A17-AA94-4B45BABC18CD}" type="presParOf" srcId="{20C84F2D-ACC3-453C-A40A-29ED888ED4EA}" destId="{1554EF01-7ACF-4D5D-A2B3-602A1C76863D}" srcOrd="4" destOrd="0" presId="urn:microsoft.com/office/officeart/2008/layout/LinedList"/>
    <dgm:cxn modelId="{FD2E6055-44A7-49A4-812A-5C04C04DBDBB}" type="presParOf" srcId="{20C84F2D-ACC3-453C-A40A-29ED888ED4EA}" destId="{1D30A75B-9C01-4030-849A-5EB655ECA674}" srcOrd="5" destOrd="0" presId="urn:microsoft.com/office/officeart/2008/layout/LinedList"/>
    <dgm:cxn modelId="{142EC4FE-70A1-4146-8FA6-904C25C9E853}" type="presParOf" srcId="{1D30A75B-9C01-4030-849A-5EB655ECA674}" destId="{E449A5D9-E883-4B03-B0BD-F7E53474E736}" srcOrd="0" destOrd="0" presId="urn:microsoft.com/office/officeart/2008/layout/LinedList"/>
    <dgm:cxn modelId="{ACB0FFD1-57AC-42E4-BDA8-CCEE83588985}" type="presParOf" srcId="{1D30A75B-9C01-4030-849A-5EB655ECA674}" destId="{81EB1DC8-3939-49D2-AB32-BE2C67058F9E}" srcOrd="1" destOrd="0" presId="urn:microsoft.com/office/officeart/2008/layout/LinedList"/>
    <dgm:cxn modelId="{888BF4BB-7EA5-42C6-AD19-B8CC732265EC}" type="presParOf" srcId="{20C84F2D-ACC3-453C-A40A-29ED888ED4EA}" destId="{C824F719-C06C-4EDB-9C68-F9494EB9604A}" srcOrd="6" destOrd="0" presId="urn:microsoft.com/office/officeart/2008/layout/LinedList"/>
    <dgm:cxn modelId="{13BA725E-503C-4A76-A73C-3A95F8EE8290}" type="presParOf" srcId="{20C84F2D-ACC3-453C-A40A-29ED888ED4EA}" destId="{441727FB-ED01-46BB-A5F9-CDCEA71E234F}" srcOrd="7" destOrd="0" presId="urn:microsoft.com/office/officeart/2008/layout/LinedList"/>
    <dgm:cxn modelId="{8D7CB08D-ACA2-4D78-BDBF-2E079CD535EB}" type="presParOf" srcId="{441727FB-ED01-46BB-A5F9-CDCEA71E234F}" destId="{22C03078-DD74-42D8-A45E-937C4564AB76}" srcOrd="0" destOrd="0" presId="urn:microsoft.com/office/officeart/2008/layout/LinedList"/>
    <dgm:cxn modelId="{841F6B51-5D96-4761-AF29-B4758E89905F}" type="presParOf" srcId="{441727FB-ED01-46BB-A5F9-CDCEA71E234F}" destId="{6BCEB1A7-F891-4067-8AC3-A55EF49A1474}" srcOrd="1" destOrd="0" presId="urn:microsoft.com/office/officeart/2008/layout/LinedList"/>
    <dgm:cxn modelId="{2106B88D-D3CB-4A22-A115-EC1EE577286B}" type="presParOf" srcId="{20C84F2D-ACC3-453C-A40A-29ED888ED4EA}" destId="{7A49ABE2-D0C2-4AAB-B48E-60FBFAC0585E}" srcOrd="8" destOrd="0" presId="urn:microsoft.com/office/officeart/2008/layout/LinedList"/>
    <dgm:cxn modelId="{C013AB4C-6BC8-4604-A19C-2CF914129544}" type="presParOf" srcId="{20C84F2D-ACC3-453C-A40A-29ED888ED4EA}" destId="{5AA10B00-3F75-4A70-9FB4-AD2EF08AB28D}" srcOrd="9" destOrd="0" presId="urn:microsoft.com/office/officeart/2008/layout/LinedList"/>
    <dgm:cxn modelId="{4872C820-CC99-46A4-845A-E919B23A4D32}" type="presParOf" srcId="{5AA10B00-3F75-4A70-9FB4-AD2EF08AB28D}" destId="{E5BCD94B-2A36-4F57-BD78-6609EEBD5C37}" srcOrd="0" destOrd="0" presId="urn:microsoft.com/office/officeart/2008/layout/LinedList"/>
    <dgm:cxn modelId="{04EB0E33-6001-43A3-8E8F-66C4CFBBC4FE}" type="presParOf" srcId="{5AA10B00-3F75-4A70-9FB4-AD2EF08AB28D}" destId="{47EFFBAE-16AA-43D1-90FF-0E8FD1E3453B}" srcOrd="1" destOrd="0" presId="urn:microsoft.com/office/officeart/2008/layout/LinedList"/>
    <dgm:cxn modelId="{2D609561-4C6C-4D71-A8CE-0E60C01DD029}" type="presParOf" srcId="{20C84F2D-ACC3-453C-A40A-29ED888ED4EA}" destId="{CC0AD9A6-690C-487B-B056-E3B74CA24A38}" srcOrd="10" destOrd="0" presId="urn:microsoft.com/office/officeart/2008/layout/LinedList"/>
    <dgm:cxn modelId="{43421255-0C57-4063-BB4D-CE24800C85E1}" type="presParOf" srcId="{20C84F2D-ACC3-453C-A40A-29ED888ED4EA}" destId="{0CF6C074-8418-4C85-8E56-F51A7AD8548A}" srcOrd="11" destOrd="0" presId="urn:microsoft.com/office/officeart/2008/layout/LinedList"/>
    <dgm:cxn modelId="{EF8081F4-322F-4A89-BF71-8BC65ADAB545}" type="presParOf" srcId="{0CF6C074-8418-4C85-8E56-F51A7AD8548A}" destId="{F1775994-B08E-44D1-BE3F-867230E59865}" srcOrd="0" destOrd="0" presId="urn:microsoft.com/office/officeart/2008/layout/LinedList"/>
    <dgm:cxn modelId="{AA6E1FB9-E514-4336-A663-801EC52D17BA}" type="presParOf" srcId="{0CF6C074-8418-4C85-8E56-F51A7AD8548A}" destId="{5BDAF326-520B-4EC3-9E8D-54DA870190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B879F-538B-40ED-A933-4AB131F38975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9C508-60E1-480F-9FAF-6D95AC5A4CD6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CF3F9-9313-4731-8353-EA5FECBB4439}">
      <dsp:nvSpPr>
        <dsp:cNvPr id="0" name=""/>
        <dsp:cNvSpPr/>
      </dsp:nvSpPr>
      <dsp:spPr>
        <a:xfrm>
          <a:off x="1968673" y="354377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city is located in between the Oregon and the Santa Fe trails, which run through Lawrence and Douglas County, KS</a:t>
          </a:r>
          <a:endParaRPr lang="en-US" sz="2000" kern="1200" dirty="0">
            <a:solidFill>
              <a:schemeClr val="accent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68673" y="354377"/>
        <a:ext cx="3233964" cy="1371985"/>
      </dsp:txXfrm>
    </dsp:sp>
    <dsp:sp modelId="{C784F30F-4A85-4F23-9062-552AB6A17574}">
      <dsp:nvSpPr>
        <dsp:cNvPr id="0" name=""/>
        <dsp:cNvSpPr/>
      </dsp:nvSpPr>
      <dsp:spPr>
        <a:xfrm>
          <a:off x="5766131" y="354377"/>
          <a:ext cx="1371985" cy="1371985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B8A8B-3C09-4406-AB19-B5B3BFBB5990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C4C26-A202-43F8-88BB-10D3F7687FBE}">
      <dsp:nvSpPr>
        <dsp:cNvPr id="0" name=""/>
        <dsp:cNvSpPr/>
      </dsp:nvSpPr>
      <dsp:spPr>
        <a:xfrm>
          <a:off x="7432114" y="354377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was established in 1854</a:t>
          </a:r>
        </a:p>
      </dsp:txBody>
      <dsp:txXfrm>
        <a:off x="7432114" y="354377"/>
        <a:ext cx="3233964" cy="1371985"/>
      </dsp:txXfrm>
    </dsp:sp>
    <dsp:sp modelId="{DDF17B97-9C51-4B5F-AD4B-AE6E6D64A5A1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293CC-19C1-4DE4-8A3B-2ADD238485FA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C7011-7544-44CB-994D-05AA5F153D56}">
      <dsp:nvSpPr>
        <dsp:cNvPr id="0" name=""/>
        <dsp:cNvSpPr/>
      </dsp:nvSpPr>
      <dsp:spPr>
        <a:xfrm>
          <a:off x="1968673" y="243913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LPRD facilities offer a</a:t>
          </a:r>
          <a:r>
            <a:rPr lang="en-US" sz="2000" kern="12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 </a:t>
          </a:r>
          <a:r>
            <a:rPr lang="en-US" sz="2000" b="0" i="0" kern="12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excellent venue for all your private and public events, corporate functions, and fitness activities.</a:t>
          </a:r>
          <a:endParaRPr lang="en-US" sz="2000" kern="1200" dirty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68673" y="2439139"/>
        <a:ext cx="3233964" cy="1371985"/>
      </dsp:txXfrm>
    </dsp:sp>
    <dsp:sp modelId="{6F4DCAD8-45F1-490D-B051-D31CB167B857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C7C91-BEFD-4570-95DE-291E626577E0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3E81E-1EED-4AA0-BA20-97356BF991F7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Our project revolves around the data regarding event bookings within the Parks and Recreation Department of the city of Lawrence.</a:t>
          </a:r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EE6A2-CC4B-4664-9661-EB77BC1579E7}">
      <dsp:nvSpPr>
        <dsp:cNvPr id="0" name=""/>
        <dsp:cNvSpPr/>
      </dsp:nvSpPr>
      <dsp:spPr>
        <a:xfrm>
          <a:off x="0" y="5913"/>
          <a:ext cx="6245265" cy="6764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B1708-1F5B-45FA-B3B3-9099F134238B}">
      <dsp:nvSpPr>
        <dsp:cNvPr id="0" name=""/>
        <dsp:cNvSpPr/>
      </dsp:nvSpPr>
      <dsp:spPr>
        <a:xfrm>
          <a:off x="204625" y="158114"/>
          <a:ext cx="372045" cy="3720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4E592-7AA5-494C-AF5F-4CC4A4488306}">
      <dsp:nvSpPr>
        <dsp:cNvPr id="0" name=""/>
        <dsp:cNvSpPr/>
      </dsp:nvSpPr>
      <dsp:spPr>
        <a:xfrm>
          <a:off x="781295" y="5913"/>
          <a:ext cx="5463205" cy="676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91" tIns="71591" rIns="71591" bIns="715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Locker /Shower facilities</a:t>
          </a:r>
          <a:endParaRPr lang="en-US" sz="1900" kern="1200" dirty="0"/>
        </a:p>
      </dsp:txBody>
      <dsp:txXfrm>
        <a:off x="781295" y="5913"/>
        <a:ext cx="5463205" cy="676446"/>
      </dsp:txXfrm>
    </dsp:sp>
    <dsp:sp modelId="{A480EC28-6F12-4DE9-A1A6-E0C866BED336}">
      <dsp:nvSpPr>
        <dsp:cNvPr id="0" name=""/>
        <dsp:cNvSpPr/>
      </dsp:nvSpPr>
      <dsp:spPr>
        <a:xfrm>
          <a:off x="0" y="851472"/>
          <a:ext cx="6245265" cy="6764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80005-E54E-46EB-A3EA-3DBC8E17857C}">
      <dsp:nvSpPr>
        <dsp:cNvPr id="0" name=""/>
        <dsp:cNvSpPr/>
      </dsp:nvSpPr>
      <dsp:spPr>
        <a:xfrm>
          <a:off x="204625" y="1003672"/>
          <a:ext cx="372045" cy="3720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C250F-1121-41C0-BD05-D98AE0B5E3C7}">
      <dsp:nvSpPr>
        <dsp:cNvPr id="0" name=""/>
        <dsp:cNvSpPr/>
      </dsp:nvSpPr>
      <dsp:spPr>
        <a:xfrm>
          <a:off x="781295" y="851472"/>
          <a:ext cx="5463205" cy="676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91" tIns="71591" rIns="71591" bIns="715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Full-size Gymnasium</a:t>
          </a:r>
          <a:endParaRPr lang="en-US" sz="1900" kern="1200"/>
        </a:p>
      </dsp:txBody>
      <dsp:txXfrm>
        <a:off x="781295" y="851472"/>
        <a:ext cx="5463205" cy="676446"/>
      </dsp:txXfrm>
    </dsp:sp>
    <dsp:sp modelId="{FC36A6B7-B944-4BA7-B3A8-0C398387F749}">
      <dsp:nvSpPr>
        <dsp:cNvPr id="0" name=""/>
        <dsp:cNvSpPr/>
      </dsp:nvSpPr>
      <dsp:spPr>
        <a:xfrm>
          <a:off x="0" y="1697030"/>
          <a:ext cx="6245265" cy="6764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3EB0B-179A-4E43-97AB-695C3EC5397A}">
      <dsp:nvSpPr>
        <dsp:cNvPr id="0" name=""/>
        <dsp:cNvSpPr/>
      </dsp:nvSpPr>
      <dsp:spPr>
        <a:xfrm>
          <a:off x="204625" y="1849231"/>
          <a:ext cx="372045" cy="3720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6CB32-F6CD-4FC8-B51D-3E7E4DD709DA}">
      <dsp:nvSpPr>
        <dsp:cNvPr id="0" name=""/>
        <dsp:cNvSpPr/>
      </dsp:nvSpPr>
      <dsp:spPr>
        <a:xfrm>
          <a:off x="781295" y="1697030"/>
          <a:ext cx="2810369" cy="676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91" tIns="71591" rIns="71591" bIns="715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Weight room</a:t>
          </a:r>
          <a:endParaRPr lang="en-US" sz="1900" kern="1200"/>
        </a:p>
      </dsp:txBody>
      <dsp:txXfrm>
        <a:off x="781295" y="1697030"/>
        <a:ext cx="2810369" cy="676446"/>
      </dsp:txXfrm>
    </dsp:sp>
    <dsp:sp modelId="{4A849447-F4D0-49C4-BC51-26B0395CB508}">
      <dsp:nvSpPr>
        <dsp:cNvPr id="0" name=""/>
        <dsp:cNvSpPr/>
      </dsp:nvSpPr>
      <dsp:spPr>
        <a:xfrm>
          <a:off x="3591665" y="1697030"/>
          <a:ext cx="2652836" cy="676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91" tIns="71591" rIns="71591" bIns="7159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Shoulder Press Machine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Bicep and Triceps Machines</a:t>
          </a:r>
          <a:endParaRPr lang="en-US" sz="1100" kern="1200"/>
        </a:p>
      </dsp:txBody>
      <dsp:txXfrm>
        <a:off x="3591665" y="1697030"/>
        <a:ext cx="2652836" cy="676446"/>
      </dsp:txXfrm>
    </dsp:sp>
    <dsp:sp modelId="{23305ECA-5DF6-4E90-AACA-B4D0A067ED7C}">
      <dsp:nvSpPr>
        <dsp:cNvPr id="0" name=""/>
        <dsp:cNvSpPr/>
      </dsp:nvSpPr>
      <dsp:spPr>
        <a:xfrm>
          <a:off x="0" y="2542588"/>
          <a:ext cx="6245265" cy="1349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9956D-ABD8-4C74-B6F9-BED687A0BB42}">
      <dsp:nvSpPr>
        <dsp:cNvPr id="0" name=""/>
        <dsp:cNvSpPr/>
      </dsp:nvSpPr>
      <dsp:spPr>
        <a:xfrm>
          <a:off x="204625" y="3031429"/>
          <a:ext cx="372045" cy="3720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72FE6-EB03-4AA0-8102-C1620E492A22}">
      <dsp:nvSpPr>
        <dsp:cNvPr id="0" name=""/>
        <dsp:cNvSpPr/>
      </dsp:nvSpPr>
      <dsp:spPr>
        <a:xfrm>
          <a:off x="781295" y="2879229"/>
          <a:ext cx="2810369" cy="676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91" tIns="71591" rIns="71591" bIns="715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Cardio Equipment</a:t>
          </a:r>
          <a:endParaRPr lang="en-US" sz="1900" kern="1200"/>
        </a:p>
      </dsp:txBody>
      <dsp:txXfrm>
        <a:off x="781295" y="2879229"/>
        <a:ext cx="2810369" cy="676446"/>
      </dsp:txXfrm>
    </dsp:sp>
    <dsp:sp modelId="{B98AEB09-9D37-45E3-9921-5E00526B7599}">
      <dsp:nvSpPr>
        <dsp:cNvPr id="0" name=""/>
        <dsp:cNvSpPr/>
      </dsp:nvSpPr>
      <dsp:spPr>
        <a:xfrm>
          <a:off x="3591665" y="2879229"/>
          <a:ext cx="2652836" cy="676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91" tIns="71591" rIns="71591" bIns="7159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Five Treadmills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Four Ellipticals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One Stationary Bike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Two Recumbent Bikes</a:t>
          </a:r>
          <a:endParaRPr lang="en-US" sz="1100" kern="1200"/>
        </a:p>
      </dsp:txBody>
      <dsp:txXfrm>
        <a:off x="3591665" y="2879229"/>
        <a:ext cx="2652836" cy="676446"/>
      </dsp:txXfrm>
    </dsp:sp>
    <dsp:sp modelId="{6BFB7446-E824-47BA-9F68-2E1F4094E8E0}">
      <dsp:nvSpPr>
        <dsp:cNvPr id="0" name=""/>
        <dsp:cNvSpPr/>
      </dsp:nvSpPr>
      <dsp:spPr>
        <a:xfrm>
          <a:off x="0" y="4061428"/>
          <a:ext cx="6245265" cy="6764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A9242-0C93-4CAE-A811-FADC91038CA2}">
      <dsp:nvSpPr>
        <dsp:cNvPr id="0" name=""/>
        <dsp:cNvSpPr/>
      </dsp:nvSpPr>
      <dsp:spPr>
        <a:xfrm>
          <a:off x="204625" y="4213628"/>
          <a:ext cx="372045" cy="3720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D7117-A30E-4710-8DEC-E288524CD84F}">
      <dsp:nvSpPr>
        <dsp:cNvPr id="0" name=""/>
        <dsp:cNvSpPr/>
      </dsp:nvSpPr>
      <dsp:spPr>
        <a:xfrm>
          <a:off x="781295" y="4061428"/>
          <a:ext cx="5463205" cy="676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91" tIns="71591" rIns="71591" bIns="715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Dance Studio</a:t>
          </a:r>
          <a:endParaRPr lang="en-US" sz="1900" kern="1200"/>
        </a:p>
      </dsp:txBody>
      <dsp:txXfrm>
        <a:off x="781295" y="4061428"/>
        <a:ext cx="5463205" cy="676446"/>
      </dsp:txXfrm>
    </dsp:sp>
    <dsp:sp modelId="{4C96E018-3BA2-42CF-BDD4-26A8918AF729}">
      <dsp:nvSpPr>
        <dsp:cNvPr id="0" name=""/>
        <dsp:cNvSpPr/>
      </dsp:nvSpPr>
      <dsp:spPr>
        <a:xfrm>
          <a:off x="0" y="4906986"/>
          <a:ext cx="6245265" cy="6764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77748-3E8E-4CD0-9E32-069873D0F93B}">
      <dsp:nvSpPr>
        <dsp:cNvPr id="0" name=""/>
        <dsp:cNvSpPr/>
      </dsp:nvSpPr>
      <dsp:spPr>
        <a:xfrm>
          <a:off x="204625" y="5059186"/>
          <a:ext cx="372045" cy="3720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F98FD-603E-4679-84CE-31B6D00B7EE5}">
      <dsp:nvSpPr>
        <dsp:cNvPr id="0" name=""/>
        <dsp:cNvSpPr/>
      </dsp:nvSpPr>
      <dsp:spPr>
        <a:xfrm>
          <a:off x="781295" y="4906986"/>
          <a:ext cx="5463205" cy="676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91" tIns="71591" rIns="71591" bIns="715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Meeting rooms with access to a kitchenette</a:t>
          </a:r>
          <a:endParaRPr lang="en-US" sz="1900" kern="1200"/>
        </a:p>
      </dsp:txBody>
      <dsp:txXfrm>
        <a:off x="781295" y="4906986"/>
        <a:ext cx="5463205" cy="676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5F7D3-6A18-420A-B612-B9745A394F71}">
      <dsp:nvSpPr>
        <dsp:cNvPr id="0" name=""/>
        <dsp:cNvSpPr/>
      </dsp:nvSpPr>
      <dsp:spPr>
        <a:xfrm>
          <a:off x="0" y="2917325"/>
          <a:ext cx="6501793" cy="28495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There are 6 Facility </a:t>
          </a:r>
          <a:r>
            <a:rPr lang="en-IN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Centers</a:t>
          </a:r>
          <a:r>
            <a:rPr lang="en-IN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17325"/>
        <a:ext cx="6501793" cy="1538783"/>
      </dsp:txXfrm>
    </dsp:sp>
    <dsp:sp modelId="{6A04B7C9-C6E9-4DDC-A6BA-E61358AEF9C5}">
      <dsp:nvSpPr>
        <dsp:cNvPr id="0" name=""/>
        <dsp:cNvSpPr/>
      </dsp:nvSpPr>
      <dsp:spPr>
        <a:xfrm>
          <a:off x="2" y="4393602"/>
          <a:ext cx="1082573" cy="118400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Stephen_Mason_Carnegie</a:t>
          </a:r>
          <a:endParaRPr lang="en-US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" y="4393602"/>
        <a:ext cx="1082573" cy="1184008"/>
      </dsp:txXfrm>
    </dsp:sp>
    <dsp:sp modelId="{C6F70BDC-59B4-4926-BBDC-9AD72EB9F1E1}">
      <dsp:nvSpPr>
        <dsp:cNvPr id="0" name=""/>
        <dsp:cNvSpPr/>
      </dsp:nvSpPr>
      <dsp:spPr>
        <a:xfrm>
          <a:off x="1085748" y="4393602"/>
          <a:ext cx="1082573" cy="1184008"/>
        </a:xfrm>
        <a:prstGeom prst="rect">
          <a:avLst/>
        </a:prstGeom>
        <a:solidFill>
          <a:schemeClr val="accent2">
            <a:tint val="40000"/>
            <a:alpha val="90000"/>
            <a:hueOff val="-169845"/>
            <a:satOff val="-15069"/>
            <a:lumOff val="-1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9845"/>
              <a:satOff val="-15069"/>
              <a:lumOff val="-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Stephen_Mason_CB</a:t>
          </a:r>
          <a:endParaRPr lang="en-US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5748" y="4393602"/>
        <a:ext cx="1082573" cy="1184008"/>
      </dsp:txXfrm>
    </dsp:sp>
    <dsp:sp modelId="{6DCA500C-776C-4EB3-97E3-A0F648D8FFF2}">
      <dsp:nvSpPr>
        <dsp:cNvPr id="0" name=""/>
        <dsp:cNvSpPr/>
      </dsp:nvSpPr>
      <dsp:spPr>
        <a:xfrm>
          <a:off x="2168322" y="4393602"/>
          <a:ext cx="1082573" cy="1184008"/>
        </a:xfrm>
        <a:prstGeom prst="rect">
          <a:avLst/>
        </a:prstGeom>
        <a:solidFill>
          <a:schemeClr val="accent2">
            <a:tint val="40000"/>
            <a:alpha val="90000"/>
            <a:hueOff val="-339690"/>
            <a:satOff val="-30138"/>
            <a:lumOff val="-3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9690"/>
              <a:satOff val="-30138"/>
              <a:lumOff val="-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Stephen_Mason_ELC</a:t>
          </a:r>
          <a:endParaRPr lang="en-US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68322" y="4393602"/>
        <a:ext cx="1082573" cy="1184008"/>
      </dsp:txXfrm>
    </dsp:sp>
    <dsp:sp modelId="{E42A9089-5540-4DA0-8835-478D17024CB1}">
      <dsp:nvSpPr>
        <dsp:cNvPr id="0" name=""/>
        <dsp:cNvSpPr/>
      </dsp:nvSpPr>
      <dsp:spPr>
        <a:xfrm>
          <a:off x="3250896" y="4393602"/>
          <a:ext cx="1082573" cy="1184008"/>
        </a:xfrm>
        <a:prstGeom prst="rect">
          <a:avLst/>
        </a:prstGeom>
        <a:solidFill>
          <a:schemeClr val="accent2">
            <a:tint val="40000"/>
            <a:alpha val="90000"/>
            <a:hueOff val="-509536"/>
            <a:satOff val="-45208"/>
            <a:lumOff val="-4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9536"/>
              <a:satOff val="-45208"/>
              <a:lumOff val="-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Stephen_Mason_HPC</a:t>
          </a:r>
          <a:endParaRPr lang="en-US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50896" y="4393602"/>
        <a:ext cx="1082573" cy="1184008"/>
      </dsp:txXfrm>
    </dsp:sp>
    <dsp:sp modelId="{A4EF3E2D-E847-4214-9183-FD3019234AED}">
      <dsp:nvSpPr>
        <dsp:cNvPr id="0" name=""/>
        <dsp:cNvSpPr/>
      </dsp:nvSpPr>
      <dsp:spPr>
        <a:xfrm>
          <a:off x="4333470" y="4393602"/>
          <a:ext cx="1082573" cy="1184008"/>
        </a:xfrm>
        <a:prstGeom prst="rect">
          <a:avLst/>
        </a:prstGeom>
        <a:solidFill>
          <a:schemeClr val="accent2">
            <a:tint val="40000"/>
            <a:alpha val="90000"/>
            <a:hueOff val="-679381"/>
            <a:satOff val="-60277"/>
            <a:lumOff val="-6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79381"/>
              <a:satOff val="-60277"/>
              <a:lumOff val="-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Stephen_Mason_SPL</a:t>
          </a:r>
          <a:endParaRPr lang="en-US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33470" y="4393602"/>
        <a:ext cx="1082573" cy="1184008"/>
      </dsp:txXfrm>
    </dsp:sp>
    <dsp:sp modelId="{12E3B366-1965-4F22-B69A-886C2260FC9E}">
      <dsp:nvSpPr>
        <dsp:cNvPr id="0" name=""/>
        <dsp:cNvSpPr/>
      </dsp:nvSpPr>
      <dsp:spPr>
        <a:xfrm>
          <a:off x="5416044" y="4393602"/>
          <a:ext cx="1082573" cy="118400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Stephen_Mason_UP Depot</a:t>
          </a:r>
          <a:endParaRPr lang="en-US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16044" y="4393602"/>
        <a:ext cx="1082573" cy="1184008"/>
      </dsp:txXfrm>
    </dsp:sp>
    <dsp:sp modelId="{9F9FEDBA-0EFD-4C89-8B45-FA98CBEF6EE4}">
      <dsp:nvSpPr>
        <dsp:cNvPr id="0" name=""/>
        <dsp:cNvSpPr/>
      </dsp:nvSpPr>
      <dsp:spPr>
        <a:xfrm rot="10800000">
          <a:off x="0" y="483"/>
          <a:ext cx="6501793" cy="2955450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Data provided consists of Facility calendar from the year 2013 to 2022.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483"/>
        <a:ext cx="6501793" cy="19203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2EC54-5C13-40DB-A092-51931B0FBC70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Pre-Processing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418" y="32418"/>
        <a:ext cx="8094307" cy="1041985"/>
      </dsp:txXfrm>
    </dsp:sp>
    <dsp:sp modelId="{3F118CA5-C137-4317-93A2-A9588962FA9D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Visualization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2005" y="1323709"/>
        <a:ext cx="7684797" cy="1041985"/>
      </dsp:txXfrm>
    </dsp:sp>
    <dsp:sp modelId="{99099465-0B1B-4E1C-B7D9-93BA0CA8AAA2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Implementation of Planned models in Project</a:t>
          </a:r>
          <a:endParaRPr lang="en-US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71592" y="2615001"/>
        <a:ext cx="7684797" cy="1041985"/>
      </dsp:txXfrm>
    </dsp:sp>
    <dsp:sp modelId="{EC38156B-82C9-44E0-9095-5A2F26FF88DE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731092" y="839339"/>
        <a:ext cx="395689" cy="541373"/>
      </dsp:txXfrm>
    </dsp:sp>
    <dsp:sp modelId="{80B4ED37-9D3E-443F-B61C-0744D09BB3F5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550679" y="2123252"/>
        <a:ext cx="395689" cy="5413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FF318-1782-4490-9A26-6B75E393AD55}">
      <dsp:nvSpPr>
        <dsp:cNvPr id="0" name=""/>
        <dsp:cNvSpPr/>
      </dsp:nvSpPr>
      <dsp:spPr>
        <a:xfrm>
          <a:off x="2351320" y="10952"/>
          <a:ext cx="2127375" cy="2127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6FE34-754B-4246-83D8-67D15CA44BC2}">
      <dsp:nvSpPr>
        <dsp:cNvPr id="0" name=""/>
        <dsp:cNvSpPr/>
      </dsp:nvSpPr>
      <dsp:spPr>
        <a:xfrm>
          <a:off x="2804695" y="464327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B0A87-F529-4E00-BC65-F1944056D909}">
      <dsp:nvSpPr>
        <dsp:cNvPr id="0" name=""/>
        <dsp:cNvSpPr/>
      </dsp:nvSpPr>
      <dsp:spPr>
        <a:xfrm>
          <a:off x="1671258" y="2800952"/>
          <a:ext cx="34875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Regression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71258" y="2800952"/>
        <a:ext cx="3487500" cy="877500"/>
      </dsp:txXfrm>
    </dsp:sp>
    <dsp:sp modelId="{58567757-29C1-45B0-B33B-2F58FAF2C566}">
      <dsp:nvSpPr>
        <dsp:cNvPr id="0" name=""/>
        <dsp:cNvSpPr/>
      </dsp:nvSpPr>
      <dsp:spPr>
        <a:xfrm>
          <a:off x="6449133" y="10952"/>
          <a:ext cx="2127375" cy="2127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51203-F9F3-49F3-9D35-23E29075302C}">
      <dsp:nvSpPr>
        <dsp:cNvPr id="0" name=""/>
        <dsp:cNvSpPr/>
      </dsp:nvSpPr>
      <dsp:spPr>
        <a:xfrm>
          <a:off x="6902508" y="464327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33005-085F-4AA0-846A-947D18A9B77F}">
      <dsp:nvSpPr>
        <dsp:cNvPr id="0" name=""/>
        <dsp:cNvSpPr/>
      </dsp:nvSpPr>
      <dsp:spPr>
        <a:xfrm>
          <a:off x="5769070" y="2800952"/>
          <a:ext cx="34875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Time Series Analysis</a:t>
          </a:r>
          <a:endParaRPr lang="en-US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69070" y="2800952"/>
        <a:ext cx="3487500" cy="877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6609C-1FE6-46B8-B7B0-B0C4A502774B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A33F1-7474-424A-AA31-95197B3CC060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F7127-EBAF-40EC-A312-17FBE0F083E2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Provided Data is distributed across 69 files out of which 59 files are in PDF format and 10 are XLS files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39618" y="2288"/>
        <a:ext cx="5024605" cy="1159843"/>
      </dsp:txXfrm>
    </dsp:sp>
    <dsp:sp modelId="{212DEBA4-056E-4F2E-AFD9-EC7699D00CA6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A3BB5-49E0-401C-A2BA-82ED39267634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B7692-929F-4FC3-A13A-F127D6D99BB7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data Provided in the PDF are in calendar schedule format with different timings on each day</a:t>
          </a:r>
          <a:endParaRPr lang="en-US" sz="2000" kern="1200" dirty="0">
            <a:solidFill>
              <a:schemeClr val="tx1">
                <a:lumMod val="85000"/>
                <a:lumOff val="1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39618" y="1452092"/>
        <a:ext cx="5024605" cy="1159843"/>
      </dsp:txXfrm>
    </dsp:sp>
    <dsp:sp modelId="{0ED21834-C1D2-48D3-A887-2ECA0B9EB045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401E7-E27C-44DC-93F5-1D9480CEE132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FEC7D-E080-4B26-B9D5-EB28A6A7224A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Extracting the data from these PDFs makes Data Pre-processing difficult and time taking process.</a:t>
          </a:r>
          <a:endParaRPr lang="en-US" sz="2000" kern="1200" dirty="0">
            <a:solidFill>
              <a:schemeClr val="tx1">
                <a:lumMod val="85000"/>
                <a:lumOff val="1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39618" y="2901896"/>
        <a:ext cx="5024605" cy="1159843"/>
      </dsp:txXfrm>
    </dsp:sp>
    <dsp:sp modelId="{68ED326E-1894-4DF0-901A-B8821A6C614B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00EE8-784B-493C-8EA9-EFEED5D251D7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A93FA-C07C-429A-8360-35E85A2DDAFE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The extracted data need to be converted into Numerical format.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39618" y="4351700"/>
        <a:ext cx="5024605" cy="11598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2091A-0996-4F11-AFDF-770DA31738BC}">
      <dsp:nvSpPr>
        <dsp:cNvPr id="0" name=""/>
        <dsp:cNvSpPr/>
      </dsp:nvSpPr>
      <dsp:spPr>
        <a:xfrm>
          <a:off x="0" y="2656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7FD61-6C32-42CC-9962-EE05EC462A95}">
      <dsp:nvSpPr>
        <dsp:cNvPr id="0" name=""/>
        <dsp:cNvSpPr/>
      </dsp:nvSpPr>
      <dsp:spPr>
        <a:xfrm>
          <a:off x="0" y="2656"/>
          <a:ext cx="6830568" cy="9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Data extraction:- Eswar, Sudheer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656"/>
        <a:ext cx="6830568" cy="905894"/>
      </dsp:txXfrm>
    </dsp:sp>
    <dsp:sp modelId="{EE4FBD8A-265B-4B14-AF4A-E5B768A6D9D5}">
      <dsp:nvSpPr>
        <dsp:cNvPr id="0" name=""/>
        <dsp:cNvSpPr/>
      </dsp:nvSpPr>
      <dsp:spPr>
        <a:xfrm>
          <a:off x="0" y="908551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F4FCE-67FB-4BCE-9685-F984D46FE326}">
      <dsp:nvSpPr>
        <dsp:cNvPr id="0" name=""/>
        <dsp:cNvSpPr/>
      </dsp:nvSpPr>
      <dsp:spPr>
        <a:xfrm>
          <a:off x="0" y="908551"/>
          <a:ext cx="6830568" cy="9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Data Pre-processing:- Mowlika, Eswar, Sudheer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908551"/>
        <a:ext cx="6830568" cy="905894"/>
      </dsp:txXfrm>
    </dsp:sp>
    <dsp:sp modelId="{1554EF01-7ACF-4D5D-A2B3-602A1C76863D}">
      <dsp:nvSpPr>
        <dsp:cNvPr id="0" name=""/>
        <dsp:cNvSpPr/>
      </dsp:nvSpPr>
      <dsp:spPr>
        <a:xfrm>
          <a:off x="0" y="1814445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9A5D9-E883-4B03-B0BD-F7E53474E736}">
      <dsp:nvSpPr>
        <dsp:cNvPr id="0" name=""/>
        <dsp:cNvSpPr/>
      </dsp:nvSpPr>
      <dsp:spPr>
        <a:xfrm>
          <a:off x="0" y="1814445"/>
          <a:ext cx="6830568" cy="9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Python Coding:- Eswar, Mowlika, Sudheer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814445"/>
        <a:ext cx="6830568" cy="905894"/>
      </dsp:txXfrm>
    </dsp:sp>
    <dsp:sp modelId="{C824F719-C06C-4EDB-9C68-F9494EB9604A}">
      <dsp:nvSpPr>
        <dsp:cNvPr id="0" name=""/>
        <dsp:cNvSpPr/>
      </dsp:nvSpPr>
      <dsp:spPr>
        <a:xfrm>
          <a:off x="0" y="2720339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03078-DD74-42D8-A45E-937C4564AB76}">
      <dsp:nvSpPr>
        <dsp:cNvPr id="0" name=""/>
        <dsp:cNvSpPr/>
      </dsp:nvSpPr>
      <dsp:spPr>
        <a:xfrm>
          <a:off x="0" y="2720339"/>
          <a:ext cx="6830568" cy="9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Visualization:- Eswar, Mowlika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720339"/>
        <a:ext cx="6830568" cy="905894"/>
      </dsp:txXfrm>
    </dsp:sp>
    <dsp:sp modelId="{7A49ABE2-D0C2-4AAB-B48E-60FBFAC0585E}">
      <dsp:nvSpPr>
        <dsp:cNvPr id="0" name=""/>
        <dsp:cNvSpPr/>
      </dsp:nvSpPr>
      <dsp:spPr>
        <a:xfrm>
          <a:off x="0" y="3626234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CD94B-2A36-4F57-BD78-6609EEBD5C37}">
      <dsp:nvSpPr>
        <dsp:cNvPr id="0" name=""/>
        <dsp:cNvSpPr/>
      </dsp:nvSpPr>
      <dsp:spPr>
        <a:xfrm>
          <a:off x="0" y="3626234"/>
          <a:ext cx="6830568" cy="9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Documentation:- Sudheer, Mowlika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626234"/>
        <a:ext cx="6830568" cy="905894"/>
      </dsp:txXfrm>
    </dsp:sp>
    <dsp:sp modelId="{CC0AD9A6-690C-487B-B056-E3B74CA24A38}">
      <dsp:nvSpPr>
        <dsp:cNvPr id="0" name=""/>
        <dsp:cNvSpPr/>
      </dsp:nvSpPr>
      <dsp:spPr>
        <a:xfrm>
          <a:off x="0" y="4532128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75994-B08E-44D1-BE3F-867230E59865}">
      <dsp:nvSpPr>
        <dsp:cNvPr id="0" name=""/>
        <dsp:cNvSpPr/>
      </dsp:nvSpPr>
      <dsp:spPr>
        <a:xfrm>
          <a:off x="0" y="4532128"/>
          <a:ext cx="6830568" cy="9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Optional Comments: All the team members will be contributing to an extent in all the tasks, but their major part of contribution is mentioned as above.</a:t>
          </a:r>
        </a:p>
      </dsp:txBody>
      <dsp:txXfrm>
        <a:off x="0" y="4532128"/>
        <a:ext cx="6830568" cy="905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E549EA-A729-3D45-8B4D-22B7EBF5C6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7E04D-ECCF-9144-940C-119F342EF9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3F512-30E2-3F46-8010-5659AF98CC34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344F1-5767-0541-B208-C6A9788E85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DBA68-A779-A547-8605-413DDCAEB5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A2CB1-9001-FD49-B675-3F6AB6B0DB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82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E9FAA-CE99-9243-980C-708A50330DCB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6AF33-FE8D-0F43-AD85-A52C3F99E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AF33-FE8D-0F43-AD85-A52C3F99ED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4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AF33-FE8D-0F43-AD85-A52C3F99ED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2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AF33-FE8D-0F43-AD85-A52C3F99ED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87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AF33-FE8D-0F43-AD85-A52C3F99ED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4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.emf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emf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215F-E086-AA64-9850-907C821D3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7E634-45F7-C383-EF4A-1D3A89037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9E3F1-5501-8E4C-F797-0A0281E6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EAC4-C359-42B0-B15A-9304DB8422EC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71C27-39F3-48B9-1296-A0C76EC6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520A-9389-F4ED-36E3-87F72DF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he logo for Wichita State University.">
            <a:extLst>
              <a:ext uri="{FF2B5EF4-FFF2-40B4-BE49-F238E27FC236}">
                <a16:creationId xmlns:a16="http://schemas.microsoft.com/office/drawing/2014/main" id="{2A9D395F-5A1C-6C08-2EB0-12DF92B97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1073" y="1192211"/>
            <a:ext cx="4189854" cy="96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7CF9-07BA-62CB-333F-23B2BAF1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548CB-55C1-3916-4EFB-2E17D6E34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CC822-99EA-44E7-7ED9-8FFE69A6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CC0A-6B60-4EB7-8714-AC0C96C817C5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07EB-09CE-456C-35FB-DE177397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50829-9A53-1006-F251-B1AC7FAE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4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1DFEB-85A3-CC0D-BDF0-14D9A0350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AC173-8DFA-349F-8F0E-AA85E4628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9E7F8-432A-4E79-B7FC-88AA8164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DF4F-1D60-4809-B942-95C9C50FF71E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4BB66-B3A1-3582-7CA4-B045853F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C377-E329-74FD-10E1-B93F7452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95D7-37DD-4685-B6B1-1B0D66E9C56B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The logo for Wichita State University.">
            <a:extLst>
              <a:ext uri="{FF2B5EF4-FFF2-40B4-BE49-F238E27FC236}">
                <a16:creationId xmlns:a16="http://schemas.microsoft.com/office/drawing/2014/main" id="{EBA2A460-8747-8CAD-F9FA-F7F6CFD71F1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001073" y="1192211"/>
            <a:ext cx="4189854" cy="96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2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E7DD-F2C4-493F-91F9-6EE4552E84E4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&quot;WSU&quot; logo for Wichita State University.">
            <a:extLst>
              <a:ext uri="{FF2B5EF4-FFF2-40B4-BE49-F238E27FC236}">
                <a16:creationId xmlns:a16="http://schemas.microsoft.com/office/drawing/2014/main" id="{41E064BF-C216-CE90-05C1-7372504A27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b="37252"/>
          <a:stretch/>
        </p:blipFill>
        <p:spPr>
          <a:xfrm>
            <a:off x="-28576" y="111919"/>
            <a:ext cx="2030521" cy="11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75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DC0EA88-38EF-4249-866A-29927A5A063E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&quot;WSU&quot; logo for Wichita State University.">
            <a:extLst>
              <a:ext uri="{FF2B5EF4-FFF2-40B4-BE49-F238E27FC236}">
                <a16:creationId xmlns:a16="http://schemas.microsoft.com/office/drawing/2014/main" id="{D1424F45-DF6C-1BF5-C5E0-D09C83DB05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/>
          </a:blip>
          <a:srcRect b="37252"/>
          <a:stretch/>
        </p:blipFill>
        <p:spPr>
          <a:xfrm>
            <a:off x="-28576" y="111919"/>
            <a:ext cx="2030521" cy="11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81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3F74-3F78-4E04-93D6-0015356C1EC8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&quot;WSU&quot; logo for Wichita State University.">
            <a:extLst>
              <a:ext uri="{FF2B5EF4-FFF2-40B4-BE49-F238E27FC236}">
                <a16:creationId xmlns:a16="http://schemas.microsoft.com/office/drawing/2014/main" id="{AF9C4A45-394A-1663-B61A-0C5706DB93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b="37252"/>
          <a:stretch/>
        </p:blipFill>
        <p:spPr>
          <a:xfrm>
            <a:off x="-28576" y="111919"/>
            <a:ext cx="2030521" cy="11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0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ED67-6DF5-4D67-A21C-8117E7FB7719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83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9BAF-BB66-48B3-BCBB-F44AF620104F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55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7F37-715A-4E3D-AA4A-A0E58E8BFA99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28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1B8C-BA47-468E-80EA-18DFEEFD7B68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1D21-B664-ABAD-6F4D-A1FE1A4E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3AF9-2066-4E3B-5628-9C36E31C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1871B-048A-E1F9-4355-63702E19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E4AB-BCF5-47F9-B4B9-6FE4B3166227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DF483-7DE8-8C5E-00A1-DDF11D11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D9C18-E818-D5B9-7265-1C7B448C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&quot;WSU&quot; logo for Wichita State University.">
            <a:extLst>
              <a:ext uri="{FF2B5EF4-FFF2-40B4-BE49-F238E27FC236}">
                <a16:creationId xmlns:a16="http://schemas.microsoft.com/office/drawing/2014/main" id="{40248031-8F40-8123-6645-5C875CFCC3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b="37252"/>
          <a:stretch/>
        </p:blipFill>
        <p:spPr>
          <a:xfrm>
            <a:off x="-28576" y="111919"/>
            <a:ext cx="2030521" cy="11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8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842D-0A9A-4ABB-A1CB-8A7E511C47A0}" type="datetime1">
              <a:rPr lang="en-US" smtClean="0"/>
              <a:t>4/3/2024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1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B97E-B770-45D7-B5AD-557A1D32B787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96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4FD2-6007-44CB-BBDB-B6AAB636AF26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6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EFBC-3F8B-4971-22CD-07330E24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417B0-0F84-EA26-4403-527B6091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79085-3AF2-046C-768B-72F7F932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43B0-E43B-4A7C-9329-F86D2630F2DD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3B238-193A-921B-F9EA-8996FBF3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D7661-5A2B-C674-2908-88FE298B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&quot;WSU&quot; logo for Wichita State University.">
            <a:extLst>
              <a:ext uri="{FF2B5EF4-FFF2-40B4-BE49-F238E27FC236}">
                <a16:creationId xmlns:a16="http://schemas.microsoft.com/office/drawing/2014/main" id="{481FAFF0-1138-8513-8C1A-6FF7A56BDE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b="37252"/>
          <a:stretch/>
        </p:blipFill>
        <p:spPr>
          <a:xfrm>
            <a:off x="-28576" y="111919"/>
            <a:ext cx="2030521" cy="11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9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395F-01D5-5D3D-6650-86B1F442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BCD0B-F011-AAC5-9BCF-8DC44BF6A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75724-35FC-2968-1228-0D17067E9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E29A8-728B-27AD-0790-DE0409F9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EC27-9307-4B9E-9658-3A46812D1A99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FDB11-B86D-A845-6A53-CCBEC2BB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402A2-A097-37BF-DC6C-623CF631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&quot;WSU&quot; logo for Wichita State University.">
            <a:extLst>
              <a:ext uri="{FF2B5EF4-FFF2-40B4-BE49-F238E27FC236}">
                <a16:creationId xmlns:a16="http://schemas.microsoft.com/office/drawing/2014/main" id="{C7551CC4-F15D-E28E-1455-8C05D92046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b="37252"/>
          <a:stretch/>
        </p:blipFill>
        <p:spPr>
          <a:xfrm>
            <a:off x="-28576" y="111919"/>
            <a:ext cx="2030521" cy="11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8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B46F-EFD2-A0C4-380D-C3B4630E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6C508-21EC-AE31-68A6-98C2F0D31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BC14A-BCBA-4BE0-E005-F0A4CD199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4BCFC-31FB-A724-41C4-03AA16D1F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1DFF6-96A8-008E-DE10-F233B789C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A265A-7B41-854D-2325-117A0786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B83-6345-4DA6-BCE3-4A64E1A26C3F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D33E3-C714-63E0-BF95-035FF70E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79899-86CE-157D-082C-A6B48B18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7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22E3-F006-41D6-A362-A442E83D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70344-4353-4F78-6031-0C7B7334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E48D-CAEF-46D7-AC50-D6D8BE761EFC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AAD99-79E0-34B4-310F-D9FA086E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A3794-BE14-EF44-9F46-E69181DC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AED53-2718-172D-68C3-617F7A90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B70D-C959-4E81-8788-0C205D34DD2A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888FF-DF11-130A-2E97-23BC0C91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D3EC9-587E-F5EE-B0DF-09545ACD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5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58BE-A049-E716-C541-8AACDE7C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0D16-6644-B66E-F0CB-48536BD7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96985-267D-CC89-6610-4F65FD1AF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16BB4-895E-F8F8-1295-2D56F58F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75DD-BC59-4C0F-A431-840B47B88C5C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18CF5-24F8-94C7-45CF-CE1A6E36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19CC5-4FFD-D0DE-8DC8-1487A999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702D-495E-6B24-5EB4-A3B33CAB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680EF-3989-8ED5-0142-ED3C74A70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81F3-63F6-A8F2-9BAB-5728E7F0F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2ED13-6C00-1F26-8B50-490F4292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E94-454B-4309-ACDF-8D8EEFC6956D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B349-D294-11AA-DF71-A60F8BEC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B3175-A5FF-015E-2EB5-6B991DCE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0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10FC6-5F37-C6CF-9074-AD82CA27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EF52E-C141-95DF-3E03-97A65F631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2136-4E1E-68FA-C7F3-9915C200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9E7A9-2D3F-4BA3-9F99-7A950FEA999F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DE2F9-31EB-698D-E7C1-AE6A3B044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713FE-A778-1FC8-EB08-F6567F880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86C7B3C-91A4-40A2-BB99-AFC304104EA0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wrenceks.org/lpr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B1D9-831F-0B44-B7DF-FF6D8683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3" y="2145901"/>
            <a:ext cx="9990667" cy="1712052"/>
          </a:xfrm>
        </p:spPr>
        <p:txBody>
          <a:bodyPr>
            <a:normAutofit/>
          </a:bodyPr>
          <a:lstStyle/>
          <a:p>
            <a:r>
              <a:rPr lang="en-US" sz="4000">
                <a:latin typeface="Copperplate Gothic Bold" panose="020E0705020206020404" pitchFamily="34" charset="0"/>
                <a:cs typeface="Calibri Light"/>
              </a:rPr>
              <a:t>Parks and Recreation</a:t>
            </a:r>
            <a:endParaRPr lang="en-US" sz="4000" b="1" dirty="0">
              <a:latin typeface="Times New Roman" panose="02020603050405020304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4A66C-A4DF-4747-A9FD-A259C3C36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17" y="4215539"/>
            <a:ext cx="4808483" cy="20860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1800" b="1" u="sng" dirty="0">
                <a:latin typeface="Times New Roman" panose="02020603050405020304" pitchFamily="18" charset="0"/>
                <a:cs typeface="Times New Roman" pitchFamily="18" charset="0"/>
              </a:rPr>
              <a:t>Group-Forecasters:</a:t>
            </a:r>
            <a:endParaRPr lang="en-IN" sz="1800" dirty="0"/>
          </a:p>
          <a:p>
            <a:pPr algn="l">
              <a:lnSpc>
                <a:spcPct val="150000"/>
              </a:lnSpc>
            </a:pPr>
            <a:r>
              <a:rPr lang="en-IN" sz="1800" dirty="0"/>
              <a:t>Eswar Hemant Majeti- G233R756</a:t>
            </a:r>
          </a:p>
          <a:p>
            <a:pPr algn="l">
              <a:lnSpc>
                <a:spcPct val="150000"/>
              </a:lnSpc>
            </a:pPr>
            <a:br>
              <a:rPr lang="en-IN" sz="1800" dirty="0"/>
            </a:br>
            <a:endParaRPr lang="en-IN" sz="1800" dirty="0"/>
          </a:p>
          <a:p>
            <a:endParaRPr lang="en-I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807346" y="4313745"/>
            <a:ext cx="667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rgbClr val="0000FF"/>
                </a:solidFill>
                <a:cs typeface="Times New Roman" pitchFamily="18" charset="0"/>
              </a:rPr>
              <a:t>CS 896: Data Science Capstone Project</a:t>
            </a:r>
          </a:p>
          <a:p>
            <a:pPr algn="ctr"/>
            <a:r>
              <a:rPr lang="en-US" altLang="en-US" dirty="0">
                <a:solidFill>
                  <a:srgbClr val="0000FF"/>
                </a:solidFill>
                <a:cs typeface="Times New Roman" pitchFamily="18" charset="0"/>
              </a:rPr>
              <a:t>Summer 2023 (CRN 32292)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8103" y="5138869"/>
            <a:ext cx="21736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 b="1" dirty="0">
                <a:solidFill>
                  <a:srgbClr val="7030A0"/>
                </a:solidFill>
                <a:cs typeface="Times New Roman" pitchFamily="18" charset="0"/>
              </a:rPr>
              <a:t>Instructor:</a:t>
            </a:r>
          </a:p>
          <a:p>
            <a:pPr algn="ctr"/>
            <a:r>
              <a:rPr lang="en-US" sz="1400" dirty="0">
                <a:cs typeface="Times New Roman" pitchFamily="18" charset="0"/>
              </a:rPr>
              <a:t>Dr. Fujian Yan</a:t>
            </a:r>
          </a:p>
          <a:p>
            <a:pPr algn="ctr"/>
            <a:r>
              <a:rPr lang="en-US" sz="1400" dirty="0">
                <a:cs typeface="Times New Roman" pitchFamily="18" charset="0"/>
              </a:rPr>
              <a:t>Fujian.yan@wichita.edu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E0EA-2A20-5393-BD25-0963166D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0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31D87-892B-7D47-6C8A-0FBA737AD70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Variables Used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F031A1-71BD-AB53-7E42-A347B91FF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94145"/>
              </p:ext>
            </p:extLst>
          </p:nvPr>
        </p:nvGraphicFramePr>
        <p:xfrm>
          <a:off x="4183925" y="961812"/>
          <a:ext cx="689755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0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2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554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002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Facility Class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There are a total of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17 classes provided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Each class has one or more facilities under it.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55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Facility Location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 building locations 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LPRD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55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Facility Code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Assigned code for each Facility in the buildings</a:t>
                      </a: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55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Facility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of Facility booked for various events</a:t>
                      </a: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002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of the reservation(Firm, Hold, Internal,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Tentative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002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Reservation type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Reservation type is a variable used to describe the </a:t>
                      </a:r>
                      <a:r>
                        <a:rPr lang="en-US" sz="15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booking it is. (Facility or Activity)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55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 Time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  <a:r>
                        <a:rPr lang="en-US" sz="15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time of the event.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55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Time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time of the event.</a:t>
                      </a: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55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 Date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 of the event.</a:t>
                      </a: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55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 of the event.</a:t>
                      </a: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355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 Count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Numerical</a:t>
                      </a:r>
                    </a:p>
                  </a:txBody>
                  <a:tcPr marL="69037" marR="69037" marT="34519" marB="34519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people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attending the event.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037" marR="69037" marT="34519" marB="34519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2E29A-B9EB-4063-ABDD-4F38DA68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E3BC9A-8BE2-13DD-1DCB-18855751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23" y="390608"/>
            <a:ext cx="1051355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Count and percentage of Facility occupation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427FFC-4A1E-09DB-205C-D3C0727ADC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615" t="2061" r="1662" b="3909"/>
          <a:stretch/>
        </p:blipFill>
        <p:spPr>
          <a:xfrm>
            <a:off x="6303239" y="2086081"/>
            <a:ext cx="5377181" cy="420624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7C73C6-E88D-9A3C-D2B2-A431635ECF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t="166"/>
          <a:stretch/>
        </p:blipFill>
        <p:spPr>
          <a:xfrm>
            <a:off x="893291" y="2086081"/>
            <a:ext cx="5071417" cy="420624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5ED82F-D925-B05B-0DA5-FA0FB68A0552}"/>
              </a:ext>
            </a:extLst>
          </p:cNvPr>
          <p:cNvSpPr txBox="1"/>
          <p:nvPr/>
        </p:nvSpPr>
        <p:spPr>
          <a:xfrm>
            <a:off x="8035635" y="2595479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2.73 K (2.21%)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27A82D-8DA1-451F-E7BE-89A2E450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AB38E-33E3-1F02-2FFD-51C72A9C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2252869"/>
            <a:ext cx="4675886" cy="718047"/>
          </a:xfrm>
        </p:spPr>
        <p:txBody>
          <a:bodyPr anchor="b"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4713E-7AF3-9C24-B316-8D6F20C7A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29" r="15570" b="-2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2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FB3A5-8F78-CBFD-93B9-7883B832B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3056737"/>
            <a:ext cx="4675886" cy="16606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Facilities allow multiple bookings per day. If Parks and Rec adjusted to allow only one booking per day, would demand be able to spread across the multiple facilities?</a:t>
            </a:r>
          </a:p>
          <a:p>
            <a:endParaRPr lang="en-IN" sz="20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2D9D2-AD3C-33EF-1AB6-96E30822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46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DE392-1F8F-8C9E-9AC9-BEEC4A62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Items</a:t>
            </a:r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4890ED-F8CD-21CF-47D6-E39303F04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27856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9F831-E977-0918-B74B-1352E488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5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13F49-1D4F-3484-2B35-562EE216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86917"/>
            <a:ext cx="8733183" cy="1576446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Methods/Models Planned to use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FFCB390-9D94-A45F-4E2B-E22AF4EAA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70934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69D064-F05C-9AB9-A223-C71C8E0F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7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4228B-ECD8-AFE8-037C-C7E35678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Software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8B85F-634C-4259-210A-B80B3007D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SPSS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Office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op view of school supplies, headset, and iPad on a white surface">
            <a:extLst>
              <a:ext uri="{FF2B5EF4-FFF2-40B4-BE49-F238E27FC236}">
                <a16:creationId xmlns:a16="http://schemas.microsoft.com/office/drawing/2014/main" id="{8A4FA6E0-3654-F052-01FE-3239C6FB2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AD96A-601A-FF46-12DE-DC76C59E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B35D89-2DBD-623B-34F8-1452B1FF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5" y="2744164"/>
            <a:ext cx="3570142" cy="18145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encountered with the dataset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6AC51BF-19E3-FFCC-E765-9B83E737D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36445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4F128-0B7A-E82C-5341-E573CE0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4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F6A64-B0CF-8B82-E03E-A20791BE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Distribution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65144B-3814-9120-439D-D9BDF6DCBE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3D2B20-D74A-28A7-BCF2-40C838D1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6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C28A69-9B26-45AC-AFF7-719A7A50A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3"/>
          <a:stretch/>
        </p:blipFill>
        <p:spPr bwMode="auto">
          <a:xfrm>
            <a:off x="20" y="-1"/>
            <a:ext cx="66884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7200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5654" y="2684095"/>
            <a:ext cx="4646295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3D8549-A249-4959-FB71-6BAF6F09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D0A833-67A5-F5A6-6142-AA62A875C33F}"/>
              </a:ext>
            </a:extLst>
          </p:cNvPr>
          <p:cNvSpPr/>
          <p:nvPr/>
        </p:nvSpPr>
        <p:spPr>
          <a:xfrm>
            <a:off x="1341561" y="2967335"/>
            <a:ext cx="950888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9600" b="1" dirty="0">
                <a:ln/>
                <a:solidFill>
                  <a:schemeClr val="accent4"/>
                </a:solidFill>
                <a:effectLst>
                  <a:outerShdw blurRad="50800" dist="50800" dir="5400000" algn="ctr" rotWithShape="0">
                    <a:schemeClr val="bg2">
                      <a:lumMod val="75000"/>
                    </a:schemeClr>
                  </a:outerShdw>
                </a:effectLst>
                <a:latin typeface="Rockwell" panose="02060603020205020403" pitchFamily="18" charset="0"/>
              </a:rPr>
              <a:t>THANK  YOU..!!</a:t>
            </a:r>
          </a:p>
        </p:txBody>
      </p:sp>
      <p:pic>
        <p:nvPicPr>
          <p:cNvPr id="1026" name="Picture 2" descr="Free Yellow Smiley Face, Download Free Yellow Smiley Face png images, Free  ClipArts on Clipart Library">
            <a:extLst>
              <a:ext uri="{FF2B5EF4-FFF2-40B4-BE49-F238E27FC236}">
                <a16:creationId xmlns:a16="http://schemas.microsoft.com/office/drawing/2014/main" id="{FB154A04-BCA9-6558-A30A-B1B15BA40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164" y="4712110"/>
            <a:ext cx="1829414" cy="18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BCDACC-F4C5-7ACF-DE87-A2D281E6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8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461EC-D217-FE02-B6F2-A8ECFD97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City of Lawrence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9FB18A-2802-45FD-D9DD-56B6F0128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96505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50EDB0-8F51-CDCF-67DF-B416D7A8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6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C152B-83BE-B75A-60F5-E495FB83CCD7}"/>
              </a:ext>
            </a:extLst>
          </p:cNvPr>
          <p:cNvSpPr txBox="1"/>
          <p:nvPr/>
        </p:nvSpPr>
        <p:spPr>
          <a:xfrm>
            <a:off x="1" y="6468309"/>
            <a:ext cx="11210925" cy="389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Website link:-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/>
              </a:rPr>
              <a:t>https://lawrenceks.org/lprd/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58A6E16-894D-912D-67CC-CBC95A5D7D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00" t="15334" r="30156" b="14500"/>
          <a:stretch/>
        </p:blipFill>
        <p:spPr>
          <a:xfrm>
            <a:off x="1" y="-2"/>
            <a:ext cx="7166609" cy="6386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779B95-1FD2-3CC2-24D8-31F5C9D1D2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250" t="26895" r="460" b="43346"/>
          <a:stretch/>
        </p:blipFill>
        <p:spPr>
          <a:xfrm>
            <a:off x="7166610" y="-1"/>
            <a:ext cx="5025390" cy="37033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19DE6F-DCA3-CBFF-6696-260FF67A4A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250" t="35500" r="813" b="30000"/>
          <a:stretch/>
        </p:blipFill>
        <p:spPr>
          <a:xfrm>
            <a:off x="7166612" y="3469645"/>
            <a:ext cx="5025388" cy="29170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9EC5E6-8834-8641-4EB9-B5FA297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0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op view of a structure that looks like wheels">
            <a:extLst>
              <a:ext uri="{FF2B5EF4-FFF2-40B4-BE49-F238E27FC236}">
                <a16:creationId xmlns:a16="http://schemas.microsoft.com/office/drawing/2014/main" id="{6864E56C-EFD8-0B78-AF4E-343FE5347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2" r="2941" b="-1"/>
          <a:stretch/>
        </p:blipFill>
        <p:spPr>
          <a:xfrm>
            <a:off x="2690190" y="0"/>
            <a:ext cx="9501807" cy="6858000"/>
          </a:xfrm>
          <a:prstGeom prst="rect">
            <a:avLst/>
          </a:prstGeom>
        </p:spPr>
      </p:pic>
      <p:sp>
        <p:nvSpPr>
          <p:cNvPr id="43" name="Rectangle 3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FE64C871-94C9-22C8-9367-27F780F9DE2F}"/>
              </a:ext>
            </a:extLst>
          </p:cNvPr>
          <p:cNvSpPr txBox="1"/>
          <p:nvPr/>
        </p:nvSpPr>
        <p:spPr>
          <a:xfrm>
            <a:off x="705670" y="1695635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Building (CB)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 Lawrence Recreation Center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(ELC)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Holcom Park Recreation Center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(HPC)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Holcom Sports Complex (HSC)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 Pavilion Lawrence (SPL)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Pacific Depot (UP Depot)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Carnegie Building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D70CD-F44C-A76E-9E46-47CCF5C2CB90}"/>
              </a:ext>
            </a:extLst>
          </p:cNvPr>
          <p:cNvSpPr txBox="1"/>
          <p:nvPr/>
        </p:nvSpPr>
        <p:spPr>
          <a:xfrm>
            <a:off x="705674" y="1086588"/>
            <a:ext cx="38221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Facility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C573E-07A4-D64A-2E40-4EF1340B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0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1809B-2747-2CFD-6E2C-788B14DBAE0B}"/>
              </a:ext>
            </a:extLst>
          </p:cNvPr>
          <p:cNvSpPr txBox="1"/>
          <p:nvPr/>
        </p:nvSpPr>
        <p:spPr>
          <a:xfrm>
            <a:off x="479394" y="1070800"/>
            <a:ext cx="4066102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Community Building Facilities</a:t>
            </a:r>
          </a:p>
        </p:txBody>
      </p: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C3D5B27-BAFA-CC2E-4455-43037743C0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987124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0D80D2-36FA-77D8-D02E-BC05D4F7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2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E6F36-864B-102D-9A32-F73A171B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32EDD1-00F7-035C-CC5A-7C5F9F1BB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666364"/>
              </p:ext>
            </p:extLst>
          </p:nvPr>
        </p:nvGraphicFramePr>
        <p:xfrm>
          <a:off x="5303519" y="423081"/>
          <a:ext cx="6501793" cy="5767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C4D1E-BDCA-EC65-4AF4-860B2AC6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0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alendar on table">
            <a:extLst>
              <a:ext uri="{FF2B5EF4-FFF2-40B4-BE49-F238E27FC236}">
                <a16:creationId xmlns:a16="http://schemas.microsoft.com/office/drawing/2014/main" id="{32318EF8-4614-8E01-D6B8-DB7B0BA32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-106008"/>
            <a:ext cx="9669642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C152B-83BE-B75A-60F5-E495FB83CCD7}"/>
              </a:ext>
            </a:extLst>
          </p:cNvPr>
          <p:cNvSpPr txBox="1"/>
          <p:nvPr/>
        </p:nvSpPr>
        <p:spPr>
          <a:xfrm>
            <a:off x="6294783" y="2196547"/>
            <a:ext cx="5565913" cy="321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consists of a total of 69 files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PDF: 59 Files consisting of yearly based facility calendar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 worksheet-10 Files consisting of yearly data of all locations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BE845E-D488-9269-552D-8E4CFE54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3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C59A5-73C7-C4EE-5F62-CED41B6F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Facility Calendar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98618-6EAD-07A4-FA92-B26F2FCF9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8" y="701281"/>
            <a:ext cx="7225748" cy="54554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D2A6F6-DEBA-A3E8-69E9-B8398268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3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ntique cash register keys">
            <a:extLst>
              <a:ext uri="{FF2B5EF4-FFF2-40B4-BE49-F238E27FC236}">
                <a16:creationId xmlns:a16="http://schemas.microsoft.com/office/drawing/2014/main" id="{7940A407-9B3E-3FED-BF5A-DCAF9E807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7" r="479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C152B-83BE-B75A-60F5-E495FB83CCD7}"/>
              </a:ext>
            </a:extLst>
          </p:cNvPr>
          <p:cNvSpPr txBox="1"/>
          <p:nvPr/>
        </p:nvSpPr>
        <p:spPr>
          <a:xfrm>
            <a:off x="203362" y="1307765"/>
            <a:ext cx="6620771" cy="4841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Blip>
                <a:blip r:embed="rId3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Data set provided in Excel on yearly basis: [123649 rows x 11 columns]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Blip>
                <a:blip r:embed="rId3"/>
              </a:buBlip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2013- [8012 Rows x 11 Columns]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Blip>
                <a:blip r:embed="rId3"/>
              </a:buBlip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2014- [10632 Rows x 11 Columns]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Blip>
                <a:blip r:embed="rId3"/>
              </a:buBlip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2015- [13111 Rows x 11 Columns]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Blip>
                <a:blip r:embed="rId3"/>
              </a:buBlip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2016- [14459 Rows x 11 Columns]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Blip>
                <a:blip r:embed="rId3"/>
              </a:buBlip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2017- [15897 Rows x 11 Columns]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Blip>
                <a:blip r:embed="rId3"/>
              </a:buBlip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2018- [15536 Rows x 11 Columns]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Blip>
                <a:blip r:embed="rId3"/>
              </a:buBlip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2019- [15319 Rows x 11 Columns]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Blip>
                <a:blip r:embed="rId3"/>
              </a:buBlip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 [8380 Rows x 11 Columns]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Blip>
                <a:blip r:embed="rId3"/>
              </a:buBlip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 [9418 Rows x 11 Columns]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Blip>
                <a:blip r:embed="rId3"/>
              </a:buBlip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2022- [12885 Rows x 11 Columns]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6F020E-9B16-39A5-F2A0-3407B5C5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1907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23091</TotalTime>
  <Words>771</Words>
  <Application>Microsoft Office PowerPoint</Application>
  <PresentationFormat>Widescreen</PresentationFormat>
  <Paragraphs>154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Copperplate Gothic Bold</vt:lpstr>
      <vt:lpstr>Rockwell</vt:lpstr>
      <vt:lpstr>Rockwell Condensed</vt:lpstr>
      <vt:lpstr>Times New Roman</vt:lpstr>
      <vt:lpstr>Wingdings</vt:lpstr>
      <vt:lpstr>Office Theme</vt:lpstr>
      <vt:lpstr>Wood Type</vt:lpstr>
      <vt:lpstr>Parks and Recreation</vt:lpstr>
      <vt:lpstr>Information on City of Lawrence</vt:lpstr>
      <vt:lpstr>PowerPoint Presentation</vt:lpstr>
      <vt:lpstr>PowerPoint Presentation</vt:lpstr>
      <vt:lpstr>PowerPoint Presentation</vt:lpstr>
      <vt:lpstr>Dataset Description</vt:lpstr>
      <vt:lpstr>PowerPoint Presentation</vt:lpstr>
      <vt:lpstr>Facility Calendar</vt:lpstr>
      <vt:lpstr>PowerPoint Presentation</vt:lpstr>
      <vt:lpstr>PowerPoint Presentation</vt:lpstr>
      <vt:lpstr>Count and percentage of Facility occupation</vt:lpstr>
      <vt:lpstr>Problem Statement</vt:lpstr>
      <vt:lpstr>Action Items for the Project</vt:lpstr>
      <vt:lpstr>Analysis Methods/Models Planned to use</vt:lpstr>
      <vt:lpstr>Tools and Software</vt:lpstr>
      <vt:lpstr>Challenges encountered with the dataset</vt:lpstr>
      <vt:lpstr>Tasks Distribution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Wilson, Caleb</dc:creator>
  <cp:lastModifiedBy>Majeti, Eswar Hemant</cp:lastModifiedBy>
  <cp:revision>145</cp:revision>
  <dcterms:created xsi:type="dcterms:W3CDTF">2018-06-18T13:40:31Z</dcterms:created>
  <dcterms:modified xsi:type="dcterms:W3CDTF">2024-04-03T12:18:14Z</dcterms:modified>
</cp:coreProperties>
</file>