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7" r:id="rId7"/>
    <p:sldId id="269" r:id="rId8"/>
    <p:sldId id="270" r:id="rId9"/>
    <p:sldId id="271" r:id="rId10"/>
    <p:sldId id="274" r:id="rId11"/>
    <p:sldId id="273" r:id="rId12"/>
    <p:sldId id="272" r:id="rId13"/>
    <p:sldId id="275" r:id="rId14"/>
    <p:sldId id="276" r:id="rId15"/>
    <p:sldId id="277" r:id="rId16"/>
    <p:sldId id="261" r:id="rId17"/>
    <p:sldId id="278" r:id="rId18"/>
    <p:sldId id="279" r:id="rId19"/>
    <p:sldId id="280" r:id="rId20"/>
    <p:sldId id="281" r:id="rId21"/>
    <p:sldId id="262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63" r:id="rId32"/>
    <p:sldId id="288" r:id="rId33"/>
    <p:sldId id="289" r:id="rId34"/>
    <p:sldId id="264" r:id="rId35"/>
    <p:sldId id="285" r:id="rId36"/>
    <p:sldId id="286" r:id="rId37"/>
    <p:sldId id="282" r:id="rId38"/>
    <p:sldId id="284" r:id="rId39"/>
    <p:sldId id="265" r:id="rId40"/>
    <p:sldId id="266" r:id="rId41"/>
    <p:sldId id="299" r:id="rId42"/>
    <p:sldId id="300" r:id="rId43"/>
    <p:sldId id="30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2F75E-3E46-4129-AD18-F475744171FB}">
          <p14:sldIdLst>
            <p14:sldId id="256"/>
            <p14:sldId id="257"/>
          </p14:sldIdLst>
        </p14:section>
        <p14:section name="Bevezetés" id="{8B3A4399-17A5-4586-99FA-7A85FB254043}">
          <p14:sldIdLst>
            <p14:sldId id="268"/>
            <p14:sldId id="258"/>
            <p14:sldId id="259"/>
          </p14:sldIdLst>
        </p14:section>
        <p14:section name="Cypress alapok és alapelvek" id="{7B171EC5-B6A5-47C8-938F-717E21E879D3}">
          <p14:sldIdLst>
            <p14:sldId id="267"/>
            <p14:sldId id="269"/>
            <p14:sldId id="270"/>
            <p14:sldId id="271"/>
          </p14:sldIdLst>
        </p14:section>
        <p14:section name="API tesztelés" id="{AEE0A620-C6E7-4FE1-8AFE-DE2CDB5A3FC3}">
          <p14:sldIdLst>
            <p14:sldId id="274"/>
            <p14:sldId id="273"/>
            <p14:sldId id="272"/>
            <p14:sldId id="275"/>
            <p14:sldId id="276"/>
            <p14:sldId id="277"/>
          </p14:sldIdLst>
        </p14:section>
        <p14:section name="Egyedi parancsok Cypress-ben" id="{22840D07-90DB-4928-BD24-1718FB5AB1A7}">
          <p14:sldIdLst>
            <p14:sldId id="261"/>
            <p14:sldId id="278"/>
            <p14:sldId id="279"/>
            <p14:sldId id="280"/>
            <p14:sldId id="281"/>
          </p14:sldIdLst>
        </p14:section>
        <p14:section name="Összetett tesztek fejlesztése" id="{2B16C65C-41F4-4F28-B4AC-130443FC00AA}">
          <p14:sldIdLst>
            <p14:sldId id="262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  <p14:section name="Data Driven Testing" id="{C2FC79E0-C103-4205-A4EB-5720C3DD0250}">
          <p14:sldIdLst>
            <p14:sldId id="263"/>
            <p14:sldId id="288"/>
            <p14:sldId id="289"/>
          </p14:sldIdLst>
        </p14:section>
        <p14:section name="Cypress kiegészítők" id="{81AF4256-2BDA-4179-B9CA-EE96AF197D10}">
          <p14:sldIdLst>
            <p14:sldId id="264"/>
            <p14:sldId id="285"/>
            <p14:sldId id="286"/>
          </p14:sldIdLst>
        </p14:section>
        <p14:section name="CI/CD" id="{56169449-3804-4367-8C12-8581B366C6BF}">
          <p14:sldIdLst>
            <p14:sldId id="282"/>
            <p14:sldId id="284"/>
            <p14:sldId id="265"/>
          </p14:sldIdLst>
        </p14:section>
        <p14:section name="Konklúziók" id="{DD334A89-11B8-424B-A43A-6CDEB438D825}">
          <p14:sldIdLst>
            <p14:sldId id="266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451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ola Mészár" userId="1c8778246a3ba241" providerId="LiveId" clId="{60FAC3D8-ADAF-4436-88A3-EFAC29F57E72}"/>
    <pc:docChg chg="undo redo custSel addSld delSld modSld sldOrd modSection">
      <pc:chgData name="Imola Mészár" userId="1c8778246a3ba241" providerId="LiveId" clId="{60FAC3D8-ADAF-4436-88A3-EFAC29F57E72}" dt="2025-09-24T09:01:55.547" v="6163" actId="20577"/>
      <pc:docMkLst>
        <pc:docMk/>
      </pc:docMkLst>
      <pc:sldChg chg="modSp mod">
        <pc:chgData name="Imola Mészár" userId="1c8778246a3ba241" providerId="LiveId" clId="{60FAC3D8-ADAF-4436-88A3-EFAC29F57E72}" dt="2025-09-22T13:55:21.356" v="6133" actId="1076"/>
        <pc:sldMkLst>
          <pc:docMk/>
          <pc:sldMk cId="3410103755" sldId="256"/>
        </pc:sldMkLst>
        <pc:spChg chg="mod">
          <ac:chgData name="Imola Mészár" userId="1c8778246a3ba241" providerId="LiveId" clId="{60FAC3D8-ADAF-4436-88A3-EFAC29F57E72}" dt="2025-09-22T13:55:21.356" v="6133" actId="1076"/>
          <ac:spMkLst>
            <pc:docMk/>
            <pc:sldMk cId="3410103755" sldId="256"/>
            <ac:spMk id="3" creationId="{6DFE56AE-EF47-4D15-89AF-2E2D8BDEF60D}"/>
          </ac:spMkLst>
        </pc:spChg>
      </pc:sldChg>
      <pc:sldChg chg="modSp mod">
        <pc:chgData name="Imola Mészár" userId="1c8778246a3ba241" providerId="LiveId" clId="{60FAC3D8-ADAF-4436-88A3-EFAC29F57E72}" dt="2025-09-24T09:01:55.547" v="6163" actId="20577"/>
        <pc:sldMkLst>
          <pc:docMk/>
          <pc:sldMk cId="795969804" sldId="257"/>
        </pc:sldMkLst>
        <pc:spChg chg="mod">
          <ac:chgData name="Imola Mészár" userId="1c8778246a3ba241" providerId="LiveId" clId="{60FAC3D8-ADAF-4436-88A3-EFAC29F57E72}" dt="2025-09-24T09:01:55.547" v="6163" actId="20577"/>
          <ac:spMkLst>
            <pc:docMk/>
            <pc:sldMk cId="795969804" sldId="257"/>
            <ac:spMk id="3" creationId="{54D2AE3D-94D9-09B9-E305-40B834407D76}"/>
          </ac:spMkLst>
        </pc:spChg>
      </pc:sldChg>
      <pc:sldChg chg="addSp modSp">
        <pc:chgData name="Imola Mészár" userId="1c8778246a3ba241" providerId="LiveId" clId="{60FAC3D8-ADAF-4436-88A3-EFAC29F57E72}" dt="2025-09-22T11:32:02.494" v="6095"/>
        <pc:sldMkLst>
          <pc:docMk/>
          <pc:sldMk cId="2149514038" sldId="258"/>
        </pc:sldMkLst>
        <pc:picChg chg="add mod">
          <ac:chgData name="Imola Mészár" userId="1c8778246a3ba241" providerId="LiveId" clId="{60FAC3D8-ADAF-4436-88A3-EFAC29F57E72}" dt="2025-09-22T11:32:02.494" v="6095"/>
          <ac:picMkLst>
            <pc:docMk/>
            <pc:sldMk cId="2149514038" sldId="258"/>
            <ac:picMk id="2" creationId="{695C44B9-02E3-642C-4122-FE3AC8769711}"/>
          </ac:picMkLst>
        </pc:picChg>
      </pc:sldChg>
      <pc:sldChg chg="modSp del mod">
        <pc:chgData name="Imola Mészár" userId="1c8778246a3ba241" providerId="LiveId" clId="{60FAC3D8-ADAF-4436-88A3-EFAC29F57E72}" dt="2025-09-21T16:24:37.882" v="220" actId="47"/>
        <pc:sldMkLst>
          <pc:docMk/>
          <pc:sldMk cId="3968367116" sldId="260"/>
        </pc:sldMkLst>
      </pc:sldChg>
      <pc:sldChg chg="addSp modSp mod">
        <pc:chgData name="Imola Mészár" userId="1c8778246a3ba241" providerId="LiveId" clId="{60FAC3D8-ADAF-4436-88A3-EFAC29F57E72}" dt="2025-09-22T11:32:15.059" v="6105"/>
        <pc:sldMkLst>
          <pc:docMk/>
          <pc:sldMk cId="1613987891" sldId="261"/>
        </pc:sldMkLst>
        <pc:spChg chg="mod">
          <ac:chgData name="Imola Mészár" userId="1c8778246a3ba241" providerId="LiveId" clId="{60FAC3D8-ADAF-4436-88A3-EFAC29F57E72}" dt="2025-09-21T17:54:23.494" v="1341" actId="1076"/>
          <ac:spMkLst>
            <pc:docMk/>
            <pc:sldMk cId="1613987891" sldId="261"/>
            <ac:spMk id="2" creationId="{DBF8829B-7A1F-A35B-A6BC-178564D9A764}"/>
          </ac:spMkLst>
        </pc:spChg>
        <pc:spChg chg="mod">
          <ac:chgData name="Imola Mészár" userId="1c8778246a3ba241" providerId="LiveId" clId="{60FAC3D8-ADAF-4436-88A3-EFAC29F57E72}" dt="2025-09-21T17:54:19.047" v="1339" actId="1076"/>
          <ac:spMkLst>
            <pc:docMk/>
            <pc:sldMk cId="1613987891" sldId="261"/>
            <ac:spMk id="3" creationId="{2CB9C8BD-1EA9-6FFC-9BB3-25615C10B06C}"/>
          </ac:spMkLst>
        </pc:spChg>
        <pc:picChg chg="add mod">
          <ac:chgData name="Imola Mészár" userId="1c8778246a3ba241" providerId="LiveId" clId="{60FAC3D8-ADAF-4436-88A3-EFAC29F57E72}" dt="2025-09-22T11:32:15.059" v="6105"/>
          <ac:picMkLst>
            <pc:docMk/>
            <pc:sldMk cId="1613987891" sldId="261"/>
            <ac:picMk id="4" creationId="{21B329E6-CAFE-7820-76A8-9842B1EC58E7}"/>
          </ac:picMkLst>
        </pc:picChg>
      </pc:sldChg>
      <pc:sldChg chg="addSp modSp mod">
        <pc:chgData name="Imola Mészár" userId="1c8778246a3ba241" providerId="LiveId" clId="{60FAC3D8-ADAF-4436-88A3-EFAC29F57E72}" dt="2025-09-22T11:32:19.976" v="6110"/>
        <pc:sldMkLst>
          <pc:docMk/>
          <pc:sldMk cId="3890796199" sldId="262"/>
        </pc:sldMkLst>
        <pc:spChg chg="mod">
          <ac:chgData name="Imola Mészár" userId="1c8778246a3ba241" providerId="LiveId" clId="{60FAC3D8-ADAF-4436-88A3-EFAC29F57E72}" dt="2025-09-22T10:52:24.362" v="3790" actId="20577"/>
          <ac:spMkLst>
            <pc:docMk/>
            <pc:sldMk cId="3890796199" sldId="262"/>
            <ac:spMk id="2" creationId="{48C3B568-7F50-6115-C9F2-C26D39619EE6}"/>
          </ac:spMkLst>
        </pc:spChg>
        <pc:spChg chg="mod">
          <ac:chgData name="Imola Mészár" userId="1c8778246a3ba241" providerId="LiveId" clId="{60FAC3D8-ADAF-4436-88A3-EFAC29F57E72}" dt="2025-09-22T10:53:30.081" v="3894" actId="113"/>
          <ac:spMkLst>
            <pc:docMk/>
            <pc:sldMk cId="3890796199" sldId="262"/>
            <ac:spMk id="3" creationId="{956DAEE9-29E4-E244-7158-352C041D7BD3}"/>
          </ac:spMkLst>
        </pc:spChg>
        <pc:picChg chg="add mod">
          <ac:chgData name="Imola Mészár" userId="1c8778246a3ba241" providerId="LiveId" clId="{60FAC3D8-ADAF-4436-88A3-EFAC29F57E72}" dt="2025-09-22T11:32:19.976" v="6110"/>
          <ac:picMkLst>
            <pc:docMk/>
            <pc:sldMk cId="3890796199" sldId="262"/>
            <ac:picMk id="4" creationId="{0E67E2D6-BD1E-86FB-EFC2-F457CAABF146}"/>
          </ac:picMkLst>
        </pc:picChg>
      </pc:sldChg>
      <pc:sldChg chg="addSp modSp mod">
        <pc:chgData name="Imola Mészár" userId="1c8778246a3ba241" providerId="LiveId" clId="{60FAC3D8-ADAF-4436-88A3-EFAC29F57E72}" dt="2025-09-22T11:32:29.273" v="6118"/>
        <pc:sldMkLst>
          <pc:docMk/>
          <pc:sldMk cId="2382011665" sldId="263"/>
        </pc:sldMkLst>
        <pc:spChg chg="mod">
          <ac:chgData name="Imola Mészár" userId="1c8778246a3ba241" providerId="LiveId" clId="{60FAC3D8-ADAF-4436-88A3-EFAC29F57E72}" dt="2025-09-22T10:35:00.852" v="3392" actId="1076"/>
          <ac:spMkLst>
            <pc:docMk/>
            <pc:sldMk cId="2382011665" sldId="263"/>
            <ac:spMk id="2" creationId="{51F19B5F-5FA7-7C5E-D971-AB3677529994}"/>
          </ac:spMkLst>
        </pc:spChg>
        <pc:spChg chg="mod">
          <ac:chgData name="Imola Mészár" userId="1c8778246a3ba241" providerId="LiveId" clId="{60FAC3D8-ADAF-4436-88A3-EFAC29F57E72}" dt="2025-09-22T10:34:56.361" v="3390" actId="27636"/>
          <ac:spMkLst>
            <pc:docMk/>
            <pc:sldMk cId="2382011665" sldId="263"/>
            <ac:spMk id="3" creationId="{0BE64D34-93FD-A181-1A11-BBF4630692E0}"/>
          </ac:spMkLst>
        </pc:spChg>
        <pc:picChg chg="add mod">
          <ac:chgData name="Imola Mészár" userId="1c8778246a3ba241" providerId="LiveId" clId="{60FAC3D8-ADAF-4436-88A3-EFAC29F57E72}" dt="2025-09-22T11:32:29.273" v="6118"/>
          <ac:picMkLst>
            <pc:docMk/>
            <pc:sldMk cId="2382011665" sldId="263"/>
            <ac:picMk id="4" creationId="{B4E2DD4A-A1F2-EB7E-A701-90AF65DA3A7F}"/>
          </ac:picMkLst>
        </pc:picChg>
      </pc:sldChg>
      <pc:sldChg chg="addSp delSp modSp add del mod">
        <pc:chgData name="Imola Mészár" userId="1c8778246a3ba241" providerId="LiveId" clId="{60FAC3D8-ADAF-4436-88A3-EFAC29F57E72}" dt="2025-09-22T11:32:32.538" v="6121"/>
        <pc:sldMkLst>
          <pc:docMk/>
          <pc:sldMk cId="776394378" sldId="264"/>
        </pc:sldMkLst>
        <pc:spChg chg="mod">
          <ac:chgData name="Imola Mészár" userId="1c8778246a3ba241" providerId="LiveId" clId="{60FAC3D8-ADAF-4436-88A3-EFAC29F57E72}" dt="2025-09-22T09:53:34.962" v="2575" actId="122"/>
          <ac:spMkLst>
            <pc:docMk/>
            <pc:sldMk cId="776394378" sldId="264"/>
            <ac:spMk id="2" creationId="{83019D3A-D599-D30C-0462-DB94A4E21304}"/>
          </ac:spMkLst>
        </pc:spChg>
        <pc:spChg chg="add mod">
          <ac:chgData name="Imola Mészár" userId="1c8778246a3ba241" providerId="LiveId" clId="{60FAC3D8-ADAF-4436-88A3-EFAC29F57E72}" dt="2025-09-22T10:03:16.843" v="3270" actId="1076"/>
          <ac:spMkLst>
            <pc:docMk/>
            <pc:sldMk cId="776394378" sldId="264"/>
            <ac:spMk id="4" creationId="{DD8A1500-2CEE-27EA-FB00-C92B1FD7E629}"/>
          </ac:spMkLst>
        </pc:spChg>
        <pc:picChg chg="add mod">
          <ac:chgData name="Imola Mészár" userId="1c8778246a3ba241" providerId="LiveId" clId="{60FAC3D8-ADAF-4436-88A3-EFAC29F57E72}" dt="2025-09-22T11:32:32.538" v="6121"/>
          <ac:picMkLst>
            <pc:docMk/>
            <pc:sldMk cId="776394378" sldId="264"/>
            <ac:picMk id="5" creationId="{9B8C725F-E77A-49C4-84E8-825013F0BD02}"/>
          </ac:picMkLst>
        </pc:picChg>
      </pc:sldChg>
      <pc:sldChg chg="addSp delSp modSp mod">
        <pc:chgData name="Imola Mészár" userId="1c8778246a3ba241" providerId="LiveId" clId="{60FAC3D8-ADAF-4436-88A3-EFAC29F57E72}" dt="2025-09-22T11:32:37.621" v="6126"/>
        <pc:sldMkLst>
          <pc:docMk/>
          <pc:sldMk cId="2021921364" sldId="265"/>
        </pc:sldMkLst>
        <pc:spChg chg="add mod">
          <ac:chgData name="Imola Mészár" userId="1c8778246a3ba241" providerId="LiveId" clId="{60FAC3D8-ADAF-4436-88A3-EFAC29F57E72}" dt="2025-09-21T19:31:59.242" v="2177" actId="20577"/>
          <ac:spMkLst>
            <pc:docMk/>
            <pc:sldMk cId="2021921364" sldId="265"/>
            <ac:spMk id="5" creationId="{71BBBA77-E195-200C-0101-86D274941AEB}"/>
          </ac:spMkLst>
        </pc:spChg>
        <pc:spChg chg="add mod">
          <ac:chgData name="Imola Mészár" userId="1c8778246a3ba241" providerId="LiveId" clId="{60FAC3D8-ADAF-4436-88A3-EFAC29F57E72}" dt="2025-09-21T19:32:26.483" v="2292" actId="20577"/>
          <ac:spMkLst>
            <pc:docMk/>
            <pc:sldMk cId="2021921364" sldId="265"/>
            <ac:spMk id="7" creationId="{1F160F50-15F5-CA5D-55AB-7AA66EFC64E4}"/>
          </ac:spMkLst>
        </pc:spChg>
        <pc:picChg chg="add mod">
          <ac:chgData name="Imola Mészár" userId="1c8778246a3ba241" providerId="LiveId" clId="{60FAC3D8-ADAF-4436-88A3-EFAC29F57E72}" dt="2025-09-22T11:32:37.621" v="6126"/>
          <ac:picMkLst>
            <pc:docMk/>
            <pc:sldMk cId="2021921364" sldId="265"/>
            <ac:picMk id="2" creationId="{17CD410F-06E0-92E3-9A1C-D72FB1F3EA6E}"/>
          </ac:picMkLst>
        </pc:picChg>
      </pc:sldChg>
      <pc:sldChg chg="addSp modSp mod">
        <pc:chgData name="Imola Mészár" userId="1c8778246a3ba241" providerId="LiveId" clId="{60FAC3D8-ADAF-4436-88A3-EFAC29F57E72}" dt="2025-09-22T11:32:38.884" v="6127"/>
        <pc:sldMkLst>
          <pc:docMk/>
          <pc:sldMk cId="311491435" sldId="266"/>
        </pc:sldMkLst>
        <pc:spChg chg="mod">
          <ac:chgData name="Imola Mészár" userId="1c8778246a3ba241" providerId="LiveId" clId="{60FAC3D8-ADAF-4436-88A3-EFAC29F57E72}" dt="2025-09-22T11:27:21.855" v="5435" actId="20577"/>
          <ac:spMkLst>
            <pc:docMk/>
            <pc:sldMk cId="311491435" sldId="266"/>
            <ac:spMk id="2" creationId="{16F66485-1590-3A17-A47A-ABB55A59AC99}"/>
          </ac:spMkLst>
        </pc:spChg>
        <pc:spChg chg="mod">
          <ac:chgData name="Imola Mészár" userId="1c8778246a3ba241" providerId="LiveId" clId="{60FAC3D8-ADAF-4436-88A3-EFAC29F57E72}" dt="2025-09-22T11:28:11.653" v="5673" actId="1076"/>
          <ac:spMkLst>
            <pc:docMk/>
            <pc:sldMk cId="311491435" sldId="266"/>
            <ac:spMk id="3" creationId="{9B9E71D8-6592-D604-4ED2-1033656FFAB8}"/>
          </ac:spMkLst>
        </pc:spChg>
        <pc:picChg chg="add mod">
          <ac:chgData name="Imola Mészár" userId="1c8778246a3ba241" providerId="LiveId" clId="{60FAC3D8-ADAF-4436-88A3-EFAC29F57E72}" dt="2025-09-22T11:32:38.884" v="6127"/>
          <ac:picMkLst>
            <pc:docMk/>
            <pc:sldMk cId="311491435" sldId="266"/>
            <ac:picMk id="4" creationId="{88112DF5-DB67-3AC2-BCD5-F3F35BB5ADC4}"/>
          </ac:picMkLst>
        </pc:picChg>
      </pc:sldChg>
      <pc:sldChg chg="addSp modSp">
        <pc:chgData name="Imola Mészár" userId="1c8778246a3ba241" providerId="LiveId" clId="{60FAC3D8-ADAF-4436-88A3-EFAC29F57E72}" dt="2025-09-22T11:32:04.164" v="6096"/>
        <pc:sldMkLst>
          <pc:docMk/>
          <pc:sldMk cId="2285884818" sldId="267"/>
        </pc:sldMkLst>
        <pc:picChg chg="add mod">
          <ac:chgData name="Imola Mészár" userId="1c8778246a3ba241" providerId="LiveId" clId="{60FAC3D8-ADAF-4436-88A3-EFAC29F57E72}" dt="2025-09-22T11:32:04.164" v="6096"/>
          <ac:picMkLst>
            <pc:docMk/>
            <pc:sldMk cId="2285884818" sldId="267"/>
            <ac:picMk id="3" creationId="{4F20EF85-4C0C-22C1-AFC5-AFC67A6A4119}"/>
          </ac:picMkLst>
        </pc:picChg>
      </pc:sldChg>
      <pc:sldChg chg="addSp delSp modSp mod">
        <pc:chgData name="Imola Mészár" userId="1c8778246a3ba241" providerId="LiveId" clId="{60FAC3D8-ADAF-4436-88A3-EFAC29F57E72}" dt="2025-09-22T14:05:19.973" v="6138" actId="1076"/>
        <pc:sldMkLst>
          <pc:docMk/>
          <pc:sldMk cId="1850714536" sldId="268"/>
        </pc:sldMkLst>
        <pc:spChg chg="mod">
          <ac:chgData name="Imola Mészár" userId="1c8778246a3ba241" providerId="LiveId" clId="{60FAC3D8-ADAF-4436-88A3-EFAC29F57E72}" dt="2025-09-22T14:05:19.973" v="6138" actId="1076"/>
          <ac:spMkLst>
            <pc:docMk/>
            <pc:sldMk cId="1850714536" sldId="268"/>
            <ac:spMk id="3" creationId="{96AC6A16-EEEC-DF59-7189-8EC52AB009E5}"/>
          </ac:spMkLst>
        </pc:spChg>
        <pc:picChg chg="add mod">
          <ac:chgData name="Imola Mészár" userId="1c8778246a3ba241" providerId="LiveId" clId="{60FAC3D8-ADAF-4436-88A3-EFAC29F57E72}" dt="2025-09-22T11:32:01.167" v="6094"/>
          <ac:picMkLst>
            <pc:docMk/>
            <pc:sldMk cId="1850714536" sldId="268"/>
            <ac:picMk id="4" creationId="{0449DD7F-B0D4-50DA-1722-882AA6906DD8}"/>
          </ac:picMkLst>
        </pc:picChg>
      </pc:sldChg>
      <pc:sldChg chg="addSp modSp">
        <pc:chgData name="Imola Mészár" userId="1c8778246a3ba241" providerId="LiveId" clId="{60FAC3D8-ADAF-4436-88A3-EFAC29F57E72}" dt="2025-09-22T11:32:05.190" v="6097"/>
        <pc:sldMkLst>
          <pc:docMk/>
          <pc:sldMk cId="4276277493" sldId="269"/>
        </pc:sldMkLst>
        <pc:picChg chg="add mod">
          <ac:chgData name="Imola Mészár" userId="1c8778246a3ba241" providerId="LiveId" clId="{60FAC3D8-ADAF-4436-88A3-EFAC29F57E72}" dt="2025-09-22T11:32:05.190" v="6097"/>
          <ac:picMkLst>
            <pc:docMk/>
            <pc:sldMk cId="4276277493" sldId="269"/>
            <ac:picMk id="4" creationId="{6753A30A-DB1C-092B-DB1D-650C2A321258}"/>
          </ac:picMkLst>
        </pc:picChg>
      </pc:sldChg>
      <pc:sldChg chg="addSp modSp">
        <pc:chgData name="Imola Mészár" userId="1c8778246a3ba241" providerId="LiveId" clId="{60FAC3D8-ADAF-4436-88A3-EFAC29F57E72}" dt="2025-09-22T11:32:06.027" v="6098"/>
        <pc:sldMkLst>
          <pc:docMk/>
          <pc:sldMk cId="1311572215" sldId="270"/>
        </pc:sldMkLst>
        <pc:picChg chg="add mod">
          <ac:chgData name="Imola Mészár" userId="1c8778246a3ba241" providerId="LiveId" clId="{60FAC3D8-ADAF-4436-88A3-EFAC29F57E72}" dt="2025-09-22T11:32:06.027" v="6098"/>
          <ac:picMkLst>
            <pc:docMk/>
            <pc:sldMk cId="1311572215" sldId="270"/>
            <ac:picMk id="4" creationId="{BA312F69-A08E-ACA5-2653-C9CC95540807}"/>
          </ac:picMkLst>
        </pc:picChg>
      </pc:sldChg>
      <pc:sldChg chg="addSp modSp">
        <pc:chgData name="Imola Mészár" userId="1c8778246a3ba241" providerId="LiveId" clId="{60FAC3D8-ADAF-4436-88A3-EFAC29F57E72}" dt="2025-09-22T11:32:07.545" v="6099"/>
        <pc:sldMkLst>
          <pc:docMk/>
          <pc:sldMk cId="4118811433" sldId="271"/>
        </pc:sldMkLst>
        <pc:picChg chg="add mod">
          <ac:chgData name="Imola Mészár" userId="1c8778246a3ba241" providerId="LiveId" clId="{60FAC3D8-ADAF-4436-88A3-EFAC29F57E72}" dt="2025-09-22T11:32:07.545" v="6099"/>
          <ac:picMkLst>
            <pc:docMk/>
            <pc:sldMk cId="4118811433" sldId="271"/>
            <ac:picMk id="4" creationId="{62C2682B-F6EA-FE76-0BAF-1334448E0FF9}"/>
          </ac:picMkLst>
        </pc:picChg>
      </pc:sldChg>
      <pc:sldChg chg="addSp modSp new mod">
        <pc:chgData name="Imola Mészár" userId="1c8778246a3ba241" providerId="LiveId" clId="{60FAC3D8-ADAF-4436-88A3-EFAC29F57E72}" dt="2025-09-22T14:17:04.629" v="6150" actId="403"/>
        <pc:sldMkLst>
          <pc:docMk/>
          <pc:sldMk cId="909805253" sldId="272"/>
        </pc:sldMkLst>
        <pc:spChg chg="mod">
          <ac:chgData name="Imola Mészár" userId="1c8778246a3ba241" providerId="LiveId" clId="{60FAC3D8-ADAF-4436-88A3-EFAC29F57E72}" dt="2025-09-21T16:27:32.630" v="340" actId="20577"/>
          <ac:spMkLst>
            <pc:docMk/>
            <pc:sldMk cId="909805253" sldId="272"/>
            <ac:spMk id="2" creationId="{33B11E5D-06A8-D918-ECD6-8EBCD2995C02}"/>
          </ac:spMkLst>
        </pc:spChg>
        <pc:spChg chg="mod">
          <ac:chgData name="Imola Mészár" userId="1c8778246a3ba241" providerId="LiveId" clId="{60FAC3D8-ADAF-4436-88A3-EFAC29F57E72}" dt="2025-09-22T14:17:04.629" v="6150" actId="403"/>
          <ac:spMkLst>
            <pc:docMk/>
            <pc:sldMk cId="909805253" sldId="272"/>
            <ac:spMk id="3" creationId="{920C5F03-12A1-4973-B4F3-551F3D1A74EB}"/>
          </ac:spMkLst>
        </pc:spChg>
        <pc:picChg chg="add mod">
          <ac:chgData name="Imola Mészár" userId="1c8778246a3ba241" providerId="LiveId" clId="{60FAC3D8-ADAF-4436-88A3-EFAC29F57E72}" dt="2025-09-22T11:32:09.879" v="6101"/>
          <ac:picMkLst>
            <pc:docMk/>
            <pc:sldMk cId="909805253" sldId="272"/>
            <ac:picMk id="4" creationId="{0EEBFBC2-48BC-B1A0-32B7-D43B06BF4F9A}"/>
          </ac:picMkLst>
        </pc:picChg>
      </pc:sldChg>
      <pc:sldChg chg="addSp delSp modSp new mod">
        <pc:chgData name="Imola Mészár" userId="1c8778246a3ba241" providerId="LiveId" clId="{60FAC3D8-ADAF-4436-88A3-EFAC29F57E72}" dt="2025-09-21T16:27:18.017" v="295" actId="1076"/>
        <pc:sldMkLst>
          <pc:docMk/>
          <pc:sldMk cId="2566727531" sldId="273"/>
        </pc:sldMkLst>
        <pc:spChg chg="mod">
          <ac:chgData name="Imola Mészár" userId="1c8778246a3ba241" providerId="LiveId" clId="{60FAC3D8-ADAF-4436-88A3-EFAC29F57E72}" dt="2025-09-21T16:24:43.737" v="240" actId="20577"/>
          <ac:spMkLst>
            <pc:docMk/>
            <pc:sldMk cId="2566727531" sldId="273"/>
            <ac:spMk id="2" creationId="{FB5DEFDA-4D3A-255C-CF50-2C0C5710E6F5}"/>
          </ac:spMkLst>
        </pc:spChg>
        <pc:spChg chg="add mod">
          <ac:chgData name="Imola Mészár" userId="1c8778246a3ba241" providerId="LiveId" clId="{60FAC3D8-ADAF-4436-88A3-EFAC29F57E72}" dt="2025-09-21T16:26:27.901" v="269" actId="1076"/>
          <ac:spMkLst>
            <pc:docMk/>
            <pc:sldMk cId="2566727531" sldId="273"/>
            <ac:spMk id="4" creationId="{6C245265-1BA1-258D-5CB0-80B34EE591DB}"/>
          </ac:spMkLst>
        </pc:spChg>
        <pc:spChg chg="add mod">
          <ac:chgData name="Imola Mészár" userId="1c8778246a3ba241" providerId="LiveId" clId="{60FAC3D8-ADAF-4436-88A3-EFAC29F57E72}" dt="2025-09-21T16:26:39.351" v="284" actId="1076"/>
          <ac:spMkLst>
            <pc:docMk/>
            <pc:sldMk cId="2566727531" sldId="273"/>
            <ac:spMk id="5" creationId="{3AD907A2-BF55-41CC-2196-F8BBEB8BF677}"/>
          </ac:spMkLst>
        </pc:spChg>
        <pc:spChg chg="add mod">
          <ac:chgData name="Imola Mészár" userId="1c8778246a3ba241" providerId="LiveId" clId="{60FAC3D8-ADAF-4436-88A3-EFAC29F57E72}" dt="2025-09-21T16:26:55.128" v="289" actId="14100"/>
          <ac:spMkLst>
            <pc:docMk/>
            <pc:sldMk cId="2566727531" sldId="273"/>
            <ac:spMk id="6" creationId="{3292BC95-B0B0-8F7F-7929-220DF71CD2D5}"/>
          </ac:spMkLst>
        </pc:spChg>
        <pc:picChg chg="add mod">
          <ac:chgData name="Imola Mészár" userId="1c8778246a3ba241" providerId="LiveId" clId="{60FAC3D8-ADAF-4436-88A3-EFAC29F57E72}" dt="2025-09-21T16:27:18.017" v="295" actId="1076"/>
          <ac:picMkLst>
            <pc:docMk/>
            <pc:sldMk cId="2566727531" sldId="273"/>
            <ac:picMk id="8" creationId="{5AB7525B-0BFD-4543-81D4-514F3400CAA6}"/>
          </ac:picMkLst>
        </pc:picChg>
        <pc:picChg chg="add mod">
          <ac:chgData name="Imola Mészár" userId="1c8778246a3ba241" providerId="LiveId" clId="{60FAC3D8-ADAF-4436-88A3-EFAC29F57E72}" dt="2025-09-21T16:25:49.351" v="253" actId="1076"/>
          <ac:picMkLst>
            <pc:docMk/>
            <pc:sldMk cId="2566727531" sldId="273"/>
            <ac:picMk id="1027" creationId="{8CDE1D85-F850-CE3D-63CA-5250B29C5161}"/>
          </ac:picMkLst>
        </pc:picChg>
      </pc:sldChg>
      <pc:sldChg chg="addSp modSp new mod ord">
        <pc:chgData name="Imola Mészár" userId="1c8778246a3ba241" providerId="LiveId" clId="{60FAC3D8-ADAF-4436-88A3-EFAC29F57E72}" dt="2025-09-22T14:17:24.313" v="6155" actId="255"/>
        <pc:sldMkLst>
          <pc:docMk/>
          <pc:sldMk cId="313815649" sldId="274"/>
        </pc:sldMkLst>
        <pc:spChg chg="mod">
          <ac:chgData name="Imola Mészár" userId="1c8778246a3ba241" providerId="LiveId" clId="{60FAC3D8-ADAF-4436-88A3-EFAC29F57E72}" dt="2025-09-21T16:22:50.544" v="19" actId="122"/>
          <ac:spMkLst>
            <pc:docMk/>
            <pc:sldMk cId="313815649" sldId="274"/>
            <ac:spMk id="2" creationId="{CE1A55A4-C6FB-0831-85EB-300D9A1C7445}"/>
          </ac:spMkLst>
        </pc:spChg>
        <pc:spChg chg="mod">
          <ac:chgData name="Imola Mészár" userId="1c8778246a3ba241" providerId="LiveId" clId="{60FAC3D8-ADAF-4436-88A3-EFAC29F57E72}" dt="2025-09-22T14:17:24.313" v="6155" actId="255"/>
          <ac:spMkLst>
            <pc:docMk/>
            <pc:sldMk cId="313815649" sldId="274"/>
            <ac:spMk id="3" creationId="{24F9AE05-C26C-C0A6-071F-C9910258600B}"/>
          </ac:spMkLst>
        </pc:spChg>
        <pc:picChg chg="add mod">
          <ac:chgData name="Imola Mészár" userId="1c8778246a3ba241" providerId="LiveId" clId="{60FAC3D8-ADAF-4436-88A3-EFAC29F57E72}" dt="2025-09-22T11:32:08.482" v="6100"/>
          <ac:picMkLst>
            <pc:docMk/>
            <pc:sldMk cId="313815649" sldId="274"/>
            <ac:picMk id="4" creationId="{E8FC8280-8E78-9F5A-BDF5-FE675203133F}"/>
          </ac:picMkLst>
        </pc:picChg>
      </pc:sldChg>
      <pc:sldChg chg="addSp modSp new mod">
        <pc:chgData name="Imola Mészár" userId="1c8778246a3ba241" providerId="LiveId" clId="{60FAC3D8-ADAF-4436-88A3-EFAC29F57E72}" dt="2025-09-22T14:16:59.411" v="6145" actId="1076"/>
        <pc:sldMkLst>
          <pc:docMk/>
          <pc:sldMk cId="2531273861" sldId="275"/>
        </pc:sldMkLst>
        <pc:spChg chg="mod">
          <ac:chgData name="Imola Mészár" userId="1c8778246a3ba241" providerId="LiveId" clId="{60FAC3D8-ADAF-4436-88A3-EFAC29F57E72}" dt="2025-09-21T16:29:38.555" v="669" actId="1076"/>
          <ac:spMkLst>
            <pc:docMk/>
            <pc:sldMk cId="2531273861" sldId="275"/>
            <ac:spMk id="2" creationId="{C27F7474-716D-265A-9130-4B7E9630CB8F}"/>
          </ac:spMkLst>
        </pc:spChg>
        <pc:spChg chg="mod">
          <ac:chgData name="Imola Mészár" userId="1c8778246a3ba241" providerId="LiveId" clId="{60FAC3D8-ADAF-4436-88A3-EFAC29F57E72}" dt="2025-09-22T14:16:59.411" v="6145" actId="1076"/>
          <ac:spMkLst>
            <pc:docMk/>
            <pc:sldMk cId="2531273861" sldId="275"/>
            <ac:spMk id="3" creationId="{52D72D46-2375-47CD-A2F6-EA3706FA7CFF}"/>
          </ac:spMkLst>
        </pc:spChg>
        <pc:picChg chg="add mod">
          <ac:chgData name="Imola Mészár" userId="1c8778246a3ba241" providerId="LiveId" clId="{60FAC3D8-ADAF-4436-88A3-EFAC29F57E72}" dt="2025-09-22T11:32:11.667" v="6102"/>
          <ac:picMkLst>
            <pc:docMk/>
            <pc:sldMk cId="2531273861" sldId="275"/>
            <ac:picMk id="4" creationId="{F38112B8-D81C-1014-4251-61ECEF46324B}"/>
          </ac:picMkLst>
        </pc:picChg>
      </pc:sldChg>
      <pc:sldChg chg="addSp modSp new mod">
        <pc:chgData name="Imola Mészár" userId="1c8778246a3ba241" providerId="LiveId" clId="{60FAC3D8-ADAF-4436-88A3-EFAC29F57E72}" dt="2025-09-22T11:32:13.033" v="6103"/>
        <pc:sldMkLst>
          <pc:docMk/>
          <pc:sldMk cId="3185394644" sldId="276"/>
        </pc:sldMkLst>
        <pc:spChg chg="mod">
          <ac:chgData name="Imola Mészár" userId="1c8778246a3ba241" providerId="LiveId" clId="{60FAC3D8-ADAF-4436-88A3-EFAC29F57E72}" dt="2025-09-21T16:37:59.592" v="690" actId="20577"/>
          <ac:spMkLst>
            <pc:docMk/>
            <pc:sldMk cId="3185394644" sldId="276"/>
            <ac:spMk id="2" creationId="{0993D89E-8BAD-4077-2352-00DEEB06C328}"/>
          </ac:spMkLst>
        </pc:spChg>
        <pc:spChg chg="mod">
          <ac:chgData name="Imola Mészár" userId="1c8778246a3ba241" providerId="LiveId" clId="{60FAC3D8-ADAF-4436-88A3-EFAC29F57E72}" dt="2025-09-21T16:39:19.204" v="931" actId="20577"/>
          <ac:spMkLst>
            <pc:docMk/>
            <pc:sldMk cId="3185394644" sldId="276"/>
            <ac:spMk id="3" creationId="{1D6C0057-6B02-7AA0-8D64-EFDF003B6683}"/>
          </ac:spMkLst>
        </pc:spChg>
        <pc:picChg chg="add mod">
          <ac:chgData name="Imola Mészár" userId="1c8778246a3ba241" providerId="LiveId" clId="{60FAC3D8-ADAF-4436-88A3-EFAC29F57E72}" dt="2025-09-22T11:32:13.033" v="6103"/>
          <ac:picMkLst>
            <pc:docMk/>
            <pc:sldMk cId="3185394644" sldId="276"/>
            <ac:picMk id="4" creationId="{383FE19D-D664-A75F-8DC9-E7B6CC35949B}"/>
          </ac:picMkLst>
        </pc:picChg>
        <pc:picChg chg="add mod">
          <ac:chgData name="Imola Mészár" userId="1c8778246a3ba241" providerId="LiveId" clId="{60FAC3D8-ADAF-4436-88A3-EFAC29F57E72}" dt="2025-09-21T16:39:29.261" v="933" actId="1076"/>
          <ac:picMkLst>
            <pc:docMk/>
            <pc:sldMk cId="3185394644" sldId="276"/>
            <ac:picMk id="5" creationId="{956D9D44-40EA-F740-2106-E7B984958E6C}"/>
          </ac:picMkLst>
        </pc:picChg>
        <pc:picChg chg="add mod">
          <ac:chgData name="Imola Mészár" userId="1c8778246a3ba241" providerId="LiveId" clId="{60FAC3D8-ADAF-4436-88A3-EFAC29F57E72}" dt="2025-09-21T16:39:37.549" v="935" actId="1076"/>
          <ac:picMkLst>
            <pc:docMk/>
            <pc:sldMk cId="3185394644" sldId="276"/>
            <ac:picMk id="7" creationId="{A78E58F5-ABC0-3EB9-D576-A5150A90BD1F}"/>
          </ac:picMkLst>
        </pc:picChg>
      </pc:sldChg>
      <pc:sldChg chg="addSp modSp new mod">
        <pc:chgData name="Imola Mészár" userId="1c8778246a3ba241" providerId="LiveId" clId="{60FAC3D8-ADAF-4436-88A3-EFAC29F57E72}" dt="2025-09-22T11:32:14.526" v="6104"/>
        <pc:sldMkLst>
          <pc:docMk/>
          <pc:sldMk cId="1856963300" sldId="277"/>
        </pc:sldMkLst>
        <pc:spChg chg="mod">
          <ac:chgData name="Imola Mészár" userId="1c8778246a3ba241" providerId="LiveId" clId="{60FAC3D8-ADAF-4436-88A3-EFAC29F57E72}" dt="2025-09-21T16:53:50.881" v="951" actId="20577"/>
          <ac:spMkLst>
            <pc:docMk/>
            <pc:sldMk cId="1856963300" sldId="277"/>
            <ac:spMk id="2" creationId="{40C0D7CE-229A-2435-C0E9-11FA68924034}"/>
          </ac:spMkLst>
        </pc:spChg>
        <pc:spChg chg="mod">
          <ac:chgData name="Imola Mészár" userId="1c8778246a3ba241" providerId="LiveId" clId="{60FAC3D8-ADAF-4436-88A3-EFAC29F57E72}" dt="2025-09-21T16:54:48.249" v="1205" actId="20577"/>
          <ac:spMkLst>
            <pc:docMk/>
            <pc:sldMk cId="1856963300" sldId="277"/>
            <ac:spMk id="3" creationId="{C4508467-14F4-23C1-2D55-6259327B0982}"/>
          </ac:spMkLst>
        </pc:spChg>
        <pc:picChg chg="add mod">
          <ac:chgData name="Imola Mészár" userId="1c8778246a3ba241" providerId="LiveId" clId="{60FAC3D8-ADAF-4436-88A3-EFAC29F57E72}" dt="2025-09-22T11:32:14.526" v="6104"/>
          <ac:picMkLst>
            <pc:docMk/>
            <pc:sldMk cId="1856963300" sldId="277"/>
            <ac:picMk id="4" creationId="{013DB185-37FD-F70D-C833-92691B7066D5}"/>
          </ac:picMkLst>
        </pc:picChg>
      </pc:sldChg>
      <pc:sldChg chg="addSp modSp new mod">
        <pc:chgData name="Imola Mészár" userId="1c8778246a3ba241" providerId="LiveId" clId="{60FAC3D8-ADAF-4436-88A3-EFAC29F57E72}" dt="2025-09-22T11:32:15.756" v="6106"/>
        <pc:sldMkLst>
          <pc:docMk/>
          <pc:sldMk cId="1294516189" sldId="278"/>
        </pc:sldMkLst>
        <pc:spChg chg="mod">
          <ac:chgData name="Imola Mészár" userId="1c8778246a3ba241" providerId="LiveId" clId="{60FAC3D8-ADAF-4436-88A3-EFAC29F57E72}" dt="2025-09-21T17:54:51.508" v="1362" actId="1076"/>
          <ac:spMkLst>
            <pc:docMk/>
            <pc:sldMk cId="1294516189" sldId="278"/>
            <ac:spMk id="2" creationId="{59DE99FA-FE17-1689-CDCB-D279B20DB055}"/>
          </ac:spMkLst>
        </pc:spChg>
        <pc:spChg chg="mod">
          <ac:chgData name="Imola Mészár" userId="1c8778246a3ba241" providerId="LiveId" clId="{60FAC3D8-ADAF-4436-88A3-EFAC29F57E72}" dt="2025-09-21T17:58:22.068" v="1669" actId="27636"/>
          <ac:spMkLst>
            <pc:docMk/>
            <pc:sldMk cId="1294516189" sldId="278"/>
            <ac:spMk id="3" creationId="{8A889641-0923-73CA-83F8-E7DB76A8E3E8}"/>
          </ac:spMkLst>
        </pc:spChg>
        <pc:picChg chg="add mod">
          <ac:chgData name="Imola Mészár" userId="1c8778246a3ba241" providerId="LiveId" clId="{60FAC3D8-ADAF-4436-88A3-EFAC29F57E72}" dt="2025-09-22T11:32:15.756" v="6106"/>
          <ac:picMkLst>
            <pc:docMk/>
            <pc:sldMk cId="1294516189" sldId="278"/>
            <ac:picMk id="4" creationId="{01862C2B-EA65-ABCA-5295-D152CE27BEA9}"/>
          </ac:picMkLst>
        </pc:picChg>
      </pc:sldChg>
      <pc:sldChg chg="addSp modSp new mod">
        <pc:chgData name="Imola Mészár" userId="1c8778246a3ba241" providerId="LiveId" clId="{60FAC3D8-ADAF-4436-88A3-EFAC29F57E72}" dt="2025-09-22T11:32:16.835" v="6107"/>
        <pc:sldMkLst>
          <pc:docMk/>
          <pc:sldMk cId="2859776934" sldId="279"/>
        </pc:sldMkLst>
        <pc:spChg chg="mod">
          <ac:chgData name="Imola Mészár" userId="1c8778246a3ba241" providerId="LiveId" clId="{60FAC3D8-ADAF-4436-88A3-EFAC29F57E72}" dt="2025-09-21T17:55:10.494" v="1372" actId="1076"/>
          <ac:spMkLst>
            <pc:docMk/>
            <pc:sldMk cId="2859776934" sldId="279"/>
            <ac:spMk id="2" creationId="{0F04694C-0AD2-DD25-B855-79076DB3BD4A}"/>
          </ac:spMkLst>
        </pc:spChg>
        <pc:spChg chg="mod">
          <ac:chgData name="Imola Mészár" userId="1c8778246a3ba241" providerId="LiveId" clId="{60FAC3D8-ADAF-4436-88A3-EFAC29F57E72}" dt="2025-09-21T17:57:40.598" v="1667" actId="1076"/>
          <ac:spMkLst>
            <pc:docMk/>
            <pc:sldMk cId="2859776934" sldId="279"/>
            <ac:spMk id="3" creationId="{26A1EC0F-F44B-C52F-09ED-D145136E39D8}"/>
          </ac:spMkLst>
        </pc:spChg>
        <pc:picChg chg="add mod">
          <ac:chgData name="Imola Mészár" userId="1c8778246a3ba241" providerId="LiveId" clId="{60FAC3D8-ADAF-4436-88A3-EFAC29F57E72}" dt="2025-09-22T11:32:16.835" v="6107"/>
          <ac:picMkLst>
            <pc:docMk/>
            <pc:sldMk cId="2859776934" sldId="279"/>
            <ac:picMk id="4" creationId="{B8DE3AE1-EC28-2F69-342D-154101E89644}"/>
          </ac:picMkLst>
        </pc:picChg>
      </pc:sldChg>
      <pc:sldChg chg="addSp modSp new mod">
        <pc:chgData name="Imola Mészár" userId="1c8778246a3ba241" providerId="LiveId" clId="{60FAC3D8-ADAF-4436-88A3-EFAC29F57E72}" dt="2025-09-22T11:32:17.813" v="6108"/>
        <pc:sldMkLst>
          <pc:docMk/>
          <pc:sldMk cId="2680919495" sldId="280"/>
        </pc:sldMkLst>
        <pc:spChg chg="mod">
          <ac:chgData name="Imola Mészár" userId="1c8778246a3ba241" providerId="LiveId" clId="{60FAC3D8-ADAF-4436-88A3-EFAC29F57E72}" dt="2025-09-21T17:56:11.602" v="1472" actId="1076"/>
          <ac:spMkLst>
            <pc:docMk/>
            <pc:sldMk cId="2680919495" sldId="280"/>
            <ac:spMk id="2" creationId="{E29DDAE8-C063-B66D-A700-94EBD65884A2}"/>
          </ac:spMkLst>
        </pc:spChg>
        <pc:spChg chg="mod">
          <ac:chgData name="Imola Mészár" userId="1c8778246a3ba241" providerId="LiveId" clId="{60FAC3D8-ADAF-4436-88A3-EFAC29F57E72}" dt="2025-09-21T17:57:32.056" v="1661" actId="27636"/>
          <ac:spMkLst>
            <pc:docMk/>
            <pc:sldMk cId="2680919495" sldId="280"/>
            <ac:spMk id="3" creationId="{5703B48E-02D8-D3C7-CEC4-2480D5411B5D}"/>
          </ac:spMkLst>
        </pc:spChg>
        <pc:picChg chg="add mod">
          <ac:chgData name="Imola Mészár" userId="1c8778246a3ba241" providerId="LiveId" clId="{60FAC3D8-ADAF-4436-88A3-EFAC29F57E72}" dt="2025-09-22T11:32:17.813" v="6108"/>
          <ac:picMkLst>
            <pc:docMk/>
            <pc:sldMk cId="2680919495" sldId="280"/>
            <ac:picMk id="4" creationId="{6F105148-368C-D484-FDD0-46C8F65A9DF9}"/>
          </ac:picMkLst>
        </pc:picChg>
      </pc:sldChg>
      <pc:sldChg chg="addSp modSp new mod">
        <pc:chgData name="Imola Mészár" userId="1c8778246a3ba241" providerId="LiveId" clId="{60FAC3D8-ADAF-4436-88A3-EFAC29F57E72}" dt="2025-09-22T11:32:18.869" v="6109"/>
        <pc:sldMkLst>
          <pc:docMk/>
          <pc:sldMk cId="3345487307" sldId="281"/>
        </pc:sldMkLst>
        <pc:spChg chg="mod">
          <ac:chgData name="Imola Mészár" userId="1c8778246a3ba241" providerId="LiveId" clId="{60FAC3D8-ADAF-4436-88A3-EFAC29F57E72}" dt="2025-09-21T17:56:26.703" v="1488" actId="1076"/>
          <ac:spMkLst>
            <pc:docMk/>
            <pc:sldMk cId="3345487307" sldId="281"/>
            <ac:spMk id="2" creationId="{74D2AADD-CB5F-F0E2-4A73-BEA16743220F}"/>
          </ac:spMkLst>
        </pc:spChg>
        <pc:spChg chg="mod">
          <ac:chgData name="Imola Mészár" userId="1c8778246a3ba241" providerId="LiveId" clId="{60FAC3D8-ADAF-4436-88A3-EFAC29F57E72}" dt="2025-09-21T17:57:27.589" v="1659" actId="27636"/>
          <ac:spMkLst>
            <pc:docMk/>
            <pc:sldMk cId="3345487307" sldId="281"/>
            <ac:spMk id="3" creationId="{20B6B1D6-24E6-B7B6-0175-31830EC283CD}"/>
          </ac:spMkLst>
        </pc:spChg>
        <pc:picChg chg="add mod">
          <ac:chgData name="Imola Mészár" userId="1c8778246a3ba241" providerId="LiveId" clId="{60FAC3D8-ADAF-4436-88A3-EFAC29F57E72}" dt="2025-09-22T11:32:18.869" v="6109"/>
          <ac:picMkLst>
            <pc:docMk/>
            <pc:sldMk cId="3345487307" sldId="281"/>
            <ac:picMk id="4" creationId="{9DD7F2FD-0723-69B0-C54D-F06A9C22D183}"/>
          </ac:picMkLst>
        </pc:picChg>
      </pc:sldChg>
      <pc:sldChg chg="addSp modSp new mod ord">
        <pc:chgData name="Imola Mészár" userId="1c8778246a3ba241" providerId="LiveId" clId="{60FAC3D8-ADAF-4436-88A3-EFAC29F57E72}" dt="2025-09-22T11:32:35.805" v="6124"/>
        <pc:sldMkLst>
          <pc:docMk/>
          <pc:sldMk cId="89268052" sldId="282"/>
        </pc:sldMkLst>
        <pc:spChg chg="mod">
          <ac:chgData name="Imola Mészár" userId="1c8778246a3ba241" providerId="LiveId" clId="{60FAC3D8-ADAF-4436-88A3-EFAC29F57E72}" dt="2025-09-21T19:31:07.034" v="2144" actId="14100"/>
          <ac:spMkLst>
            <pc:docMk/>
            <pc:sldMk cId="89268052" sldId="282"/>
            <ac:spMk id="2" creationId="{E5B6D14C-4060-2B80-649F-8AF439F94412}"/>
          </ac:spMkLst>
        </pc:spChg>
        <pc:spChg chg="mod">
          <ac:chgData name="Imola Mészár" userId="1c8778246a3ba241" providerId="LiveId" clId="{60FAC3D8-ADAF-4436-88A3-EFAC29F57E72}" dt="2025-09-21T19:31:09.748" v="2145" actId="1076"/>
          <ac:spMkLst>
            <pc:docMk/>
            <pc:sldMk cId="89268052" sldId="282"/>
            <ac:spMk id="3" creationId="{2712625F-2CA4-35DF-5F44-EA5A310ACDD6}"/>
          </ac:spMkLst>
        </pc:spChg>
        <pc:spChg chg="add mod">
          <ac:chgData name="Imola Mészár" userId="1c8778246a3ba241" providerId="LiveId" clId="{60FAC3D8-ADAF-4436-88A3-EFAC29F57E72}" dt="2025-09-21T19:31:21.878" v="2149" actId="1076"/>
          <ac:spMkLst>
            <pc:docMk/>
            <pc:sldMk cId="89268052" sldId="282"/>
            <ac:spMk id="4" creationId="{2AA59EEF-ACE6-9BD0-A056-A6E1159F4E48}"/>
          </ac:spMkLst>
        </pc:spChg>
        <pc:spChg chg="add mod">
          <ac:chgData name="Imola Mészár" userId="1c8778246a3ba241" providerId="LiveId" clId="{60FAC3D8-ADAF-4436-88A3-EFAC29F57E72}" dt="2025-09-21T19:31:31.537" v="2153" actId="1076"/>
          <ac:spMkLst>
            <pc:docMk/>
            <pc:sldMk cId="89268052" sldId="282"/>
            <ac:spMk id="5" creationId="{46E4E726-8BA5-8C0D-1ED1-64E9FB26D182}"/>
          </ac:spMkLst>
        </pc:spChg>
        <pc:picChg chg="add mod">
          <ac:chgData name="Imola Mészár" userId="1c8778246a3ba241" providerId="LiveId" clId="{60FAC3D8-ADAF-4436-88A3-EFAC29F57E72}" dt="2025-09-22T11:32:35.805" v="6124"/>
          <ac:picMkLst>
            <pc:docMk/>
            <pc:sldMk cId="89268052" sldId="282"/>
            <ac:picMk id="6" creationId="{99482322-E6D0-FEE3-F6E7-3E970A1D27E8}"/>
          </ac:picMkLst>
        </pc:picChg>
      </pc:sldChg>
      <pc:sldChg chg="modSp new del mod">
        <pc:chgData name="Imola Mészár" userId="1c8778246a3ba241" providerId="LiveId" clId="{60FAC3D8-ADAF-4436-88A3-EFAC29F57E72}" dt="2025-09-22T10:04:08.093" v="3273" actId="2696"/>
        <pc:sldMkLst>
          <pc:docMk/>
          <pc:sldMk cId="1117163897" sldId="283"/>
        </pc:sldMkLst>
      </pc:sldChg>
      <pc:sldChg chg="addSp modSp add mod">
        <pc:chgData name="Imola Mészár" userId="1c8778246a3ba241" providerId="LiveId" clId="{60FAC3D8-ADAF-4436-88A3-EFAC29F57E72}" dt="2025-09-22T11:32:36.566" v="6125"/>
        <pc:sldMkLst>
          <pc:docMk/>
          <pc:sldMk cId="386937700" sldId="284"/>
        </pc:sldMkLst>
        <pc:spChg chg="mod">
          <ac:chgData name="Imola Mészár" userId="1c8778246a3ba241" providerId="LiveId" clId="{60FAC3D8-ADAF-4436-88A3-EFAC29F57E72}" dt="2025-09-21T19:33:48.728" v="2333" actId="20577"/>
          <ac:spMkLst>
            <pc:docMk/>
            <pc:sldMk cId="386937700" sldId="284"/>
            <ac:spMk id="2" creationId="{45BB1FF7-F667-CF27-430C-B7D485F4FD0A}"/>
          </ac:spMkLst>
        </pc:spChg>
        <pc:spChg chg="mod">
          <ac:chgData name="Imola Mészár" userId="1c8778246a3ba241" providerId="LiveId" clId="{60FAC3D8-ADAF-4436-88A3-EFAC29F57E72}" dt="2025-09-21T19:34:54.622" v="2559" actId="1076"/>
          <ac:spMkLst>
            <pc:docMk/>
            <pc:sldMk cId="386937700" sldId="284"/>
            <ac:spMk id="3" creationId="{ADFD7C7D-F88A-29A8-0B3A-F54098DC396E}"/>
          </ac:spMkLst>
        </pc:spChg>
        <pc:spChg chg="mod">
          <ac:chgData name="Imola Mészár" userId="1c8778246a3ba241" providerId="LiveId" clId="{60FAC3D8-ADAF-4436-88A3-EFAC29F57E72}" dt="2025-09-21T19:33:43.152" v="2308" actId="20577"/>
          <ac:spMkLst>
            <pc:docMk/>
            <pc:sldMk cId="386937700" sldId="284"/>
            <ac:spMk id="4" creationId="{658847F5-B32A-CAA3-EABA-F0EC9FD84DD4}"/>
          </ac:spMkLst>
        </pc:spChg>
        <pc:spChg chg="mod">
          <ac:chgData name="Imola Mészár" userId="1c8778246a3ba241" providerId="LiveId" clId="{60FAC3D8-ADAF-4436-88A3-EFAC29F57E72}" dt="2025-09-21T19:34:11.038" v="2444" actId="20577"/>
          <ac:spMkLst>
            <pc:docMk/>
            <pc:sldMk cId="386937700" sldId="284"/>
            <ac:spMk id="5" creationId="{0F6903CD-EA6D-F017-E79F-7D85BD21965D}"/>
          </ac:spMkLst>
        </pc:spChg>
        <pc:picChg chg="add mod">
          <ac:chgData name="Imola Mészár" userId="1c8778246a3ba241" providerId="LiveId" clId="{60FAC3D8-ADAF-4436-88A3-EFAC29F57E72}" dt="2025-09-22T11:32:36.566" v="6125"/>
          <ac:picMkLst>
            <pc:docMk/>
            <pc:sldMk cId="386937700" sldId="284"/>
            <ac:picMk id="6" creationId="{BF3884AF-4C88-23C9-58F2-3CC8D58B1E2C}"/>
          </ac:picMkLst>
        </pc:picChg>
      </pc:sldChg>
      <pc:sldChg chg="addSp modSp new mod">
        <pc:chgData name="Imola Mészár" userId="1c8778246a3ba241" providerId="LiveId" clId="{60FAC3D8-ADAF-4436-88A3-EFAC29F57E72}" dt="2025-09-22T11:32:33.592" v="6122"/>
        <pc:sldMkLst>
          <pc:docMk/>
          <pc:sldMk cId="4184103216" sldId="285"/>
        </pc:sldMkLst>
        <pc:spChg chg="mod">
          <ac:chgData name="Imola Mészár" userId="1c8778246a3ba241" providerId="LiveId" clId="{60FAC3D8-ADAF-4436-88A3-EFAC29F57E72}" dt="2025-09-22T09:56:12.303" v="2683" actId="1076"/>
          <ac:spMkLst>
            <pc:docMk/>
            <pc:sldMk cId="4184103216" sldId="285"/>
            <ac:spMk id="2" creationId="{ED2FA073-F90F-0894-6F03-4B942544A475}"/>
          </ac:spMkLst>
        </pc:spChg>
        <pc:spChg chg="mod">
          <ac:chgData name="Imola Mészár" userId="1c8778246a3ba241" providerId="LiveId" clId="{60FAC3D8-ADAF-4436-88A3-EFAC29F57E72}" dt="2025-09-22T09:56:24.193" v="2686" actId="14100"/>
          <ac:spMkLst>
            <pc:docMk/>
            <pc:sldMk cId="4184103216" sldId="285"/>
            <ac:spMk id="3" creationId="{9018A7CB-4A08-574E-D770-1E4E1A027FC3}"/>
          </ac:spMkLst>
        </pc:spChg>
        <pc:spChg chg="add mod">
          <ac:chgData name="Imola Mészár" userId="1c8778246a3ba241" providerId="LiveId" clId="{60FAC3D8-ADAF-4436-88A3-EFAC29F57E72}" dt="2025-09-22T09:56:43.533" v="2730" actId="404"/>
          <ac:spMkLst>
            <pc:docMk/>
            <pc:sldMk cId="4184103216" sldId="285"/>
            <ac:spMk id="15" creationId="{20D85DE4-1C22-16EC-35D6-A9EB1483A260}"/>
          </ac:spMkLst>
        </pc:spChg>
        <pc:spChg chg="add mod">
          <ac:chgData name="Imola Mészár" userId="1c8778246a3ba241" providerId="LiveId" clId="{60FAC3D8-ADAF-4436-88A3-EFAC29F57E72}" dt="2025-09-22T09:57:00.756" v="2798" actId="20577"/>
          <ac:spMkLst>
            <pc:docMk/>
            <pc:sldMk cId="4184103216" sldId="285"/>
            <ac:spMk id="16" creationId="{286EFBB2-780D-307A-F750-D5314EA9A4BE}"/>
          </ac:spMkLst>
        </pc:spChg>
        <pc:spChg chg="add mod">
          <ac:chgData name="Imola Mészár" userId="1c8778246a3ba241" providerId="LiveId" clId="{60FAC3D8-ADAF-4436-88A3-EFAC29F57E72}" dt="2025-09-22T10:00:48.913" v="3045" actId="20577"/>
          <ac:spMkLst>
            <pc:docMk/>
            <pc:sldMk cId="4184103216" sldId="285"/>
            <ac:spMk id="18" creationId="{43D77E3E-AEEF-CB18-96D0-7296981EB2DC}"/>
          </ac:spMkLst>
        </pc:spChg>
        <pc:spChg chg="add mod">
          <ac:chgData name="Imola Mészár" userId="1c8778246a3ba241" providerId="LiveId" clId="{60FAC3D8-ADAF-4436-88A3-EFAC29F57E72}" dt="2025-09-22T09:59:41.453" v="2916" actId="1076"/>
          <ac:spMkLst>
            <pc:docMk/>
            <pc:sldMk cId="4184103216" sldId="285"/>
            <ac:spMk id="19" creationId="{36A157C9-4023-75DE-08DE-27B2CF6AF230}"/>
          </ac:spMkLst>
        </pc:spChg>
        <pc:picChg chg="add mod">
          <ac:chgData name="Imola Mészár" userId="1c8778246a3ba241" providerId="LiveId" clId="{60FAC3D8-ADAF-4436-88A3-EFAC29F57E72}" dt="2025-09-22T11:32:33.592" v="6122"/>
          <ac:picMkLst>
            <pc:docMk/>
            <pc:sldMk cId="4184103216" sldId="285"/>
            <ac:picMk id="22" creationId="{813DBEA5-AF21-5EFE-B962-6612C991E32B}"/>
          </ac:picMkLst>
        </pc:picChg>
        <pc:cxnChg chg="add mod">
          <ac:chgData name="Imola Mészár" userId="1c8778246a3ba241" providerId="LiveId" clId="{60FAC3D8-ADAF-4436-88A3-EFAC29F57E72}" dt="2025-09-22T09:56:24.193" v="2686" actId="14100"/>
          <ac:cxnSpMkLst>
            <pc:docMk/>
            <pc:sldMk cId="4184103216" sldId="285"/>
            <ac:cxnSpMk id="5" creationId="{B8D37642-A7DF-5C37-0C5A-1B7DE915B503}"/>
          </ac:cxnSpMkLst>
        </pc:cxnChg>
        <pc:cxnChg chg="add mod">
          <ac:chgData name="Imola Mészár" userId="1c8778246a3ba241" providerId="LiveId" clId="{60FAC3D8-ADAF-4436-88A3-EFAC29F57E72}" dt="2025-09-22T09:56:31.102" v="2688" actId="1076"/>
          <ac:cxnSpMkLst>
            <pc:docMk/>
            <pc:sldMk cId="4184103216" sldId="285"/>
            <ac:cxnSpMk id="17" creationId="{F84F76E4-7B56-368D-C87F-7ABD2E95CC6A}"/>
          </ac:cxnSpMkLst>
        </pc:cxnChg>
        <pc:cxnChg chg="add mod">
          <ac:chgData name="Imola Mészár" userId="1c8778246a3ba241" providerId="LiveId" clId="{60FAC3D8-ADAF-4436-88A3-EFAC29F57E72}" dt="2025-09-22T09:59:41.453" v="2916" actId="1076"/>
          <ac:cxnSpMkLst>
            <pc:docMk/>
            <pc:sldMk cId="4184103216" sldId="285"/>
            <ac:cxnSpMk id="20" creationId="{808A5563-90A6-8939-A65C-FAAFEEF6AECF}"/>
          </ac:cxnSpMkLst>
        </pc:cxnChg>
      </pc:sldChg>
      <pc:sldChg chg="addSp modSp add mod">
        <pc:chgData name="Imola Mészár" userId="1c8778246a3ba241" providerId="LiveId" clId="{60FAC3D8-ADAF-4436-88A3-EFAC29F57E72}" dt="2025-09-22T11:32:34.648" v="6123"/>
        <pc:sldMkLst>
          <pc:docMk/>
          <pc:sldMk cId="1617337114" sldId="286"/>
        </pc:sldMkLst>
        <pc:spChg chg="mod">
          <ac:chgData name="Imola Mészár" userId="1c8778246a3ba241" providerId="LiveId" clId="{60FAC3D8-ADAF-4436-88A3-EFAC29F57E72}" dt="2025-09-22T10:01:48.713" v="3184" actId="1036"/>
          <ac:spMkLst>
            <pc:docMk/>
            <pc:sldMk cId="1617337114" sldId="286"/>
            <ac:spMk id="2" creationId="{1DBA0C4C-70C1-2361-7B08-24FB872E56FF}"/>
          </ac:spMkLst>
        </pc:spChg>
        <pc:spChg chg="mod">
          <ac:chgData name="Imola Mészár" userId="1c8778246a3ba241" providerId="LiveId" clId="{60FAC3D8-ADAF-4436-88A3-EFAC29F57E72}" dt="2025-09-22T10:01:48.713" v="3184" actId="1036"/>
          <ac:spMkLst>
            <pc:docMk/>
            <pc:sldMk cId="1617337114" sldId="286"/>
            <ac:spMk id="3" creationId="{6F14AFC0-B546-9A75-B6C5-FB0AED84B53A}"/>
          </ac:spMkLst>
        </pc:spChg>
        <pc:spChg chg="add mod">
          <ac:chgData name="Imola Mészár" userId="1c8778246a3ba241" providerId="LiveId" clId="{60FAC3D8-ADAF-4436-88A3-EFAC29F57E72}" dt="2025-09-22T10:02:07.645" v="3201" actId="20577"/>
          <ac:spMkLst>
            <pc:docMk/>
            <pc:sldMk cId="1617337114" sldId="286"/>
            <ac:spMk id="4" creationId="{1B557784-7EC9-C752-8642-A00937005AE9}"/>
          </ac:spMkLst>
        </pc:spChg>
        <pc:spChg chg="add mod">
          <ac:chgData name="Imola Mészár" userId="1c8778246a3ba241" providerId="LiveId" clId="{60FAC3D8-ADAF-4436-88A3-EFAC29F57E72}" dt="2025-09-22T10:02:17.310" v="3237" actId="20577"/>
          <ac:spMkLst>
            <pc:docMk/>
            <pc:sldMk cId="1617337114" sldId="286"/>
            <ac:spMk id="6" creationId="{F79268A4-66CF-A96B-03A7-3781FCE32656}"/>
          </ac:spMkLst>
        </pc:spChg>
        <pc:spChg chg="mod">
          <ac:chgData name="Imola Mészár" userId="1c8778246a3ba241" providerId="LiveId" clId="{60FAC3D8-ADAF-4436-88A3-EFAC29F57E72}" dt="2025-09-22T10:02:00.076" v="3196" actId="1076"/>
          <ac:spMkLst>
            <pc:docMk/>
            <pc:sldMk cId="1617337114" sldId="286"/>
            <ac:spMk id="15" creationId="{6117B21A-A9F8-9143-6C60-A00F1C6D4FDC}"/>
          </ac:spMkLst>
        </pc:spChg>
        <pc:spChg chg="mod">
          <ac:chgData name="Imola Mészár" userId="1c8778246a3ba241" providerId="LiveId" clId="{60FAC3D8-ADAF-4436-88A3-EFAC29F57E72}" dt="2025-09-22T10:02:00.076" v="3196" actId="1076"/>
          <ac:spMkLst>
            <pc:docMk/>
            <pc:sldMk cId="1617337114" sldId="286"/>
            <ac:spMk id="16" creationId="{5856602C-6E55-F104-4453-7081E97CCC46}"/>
          </ac:spMkLst>
        </pc:spChg>
        <pc:spChg chg="mod">
          <ac:chgData name="Imola Mészár" userId="1c8778246a3ba241" providerId="LiveId" clId="{60FAC3D8-ADAF-4436-88A3-EFAC29F57E72}" dt="2025-09-22T10:01:48.713" v="3184" actId="1036"/>
          <ac:spMkLst>
            <pc:docMk/>
            <pc:sldMk cId="1617337114" sldId="286"/>
            <ac:spMk id="18" creationId="{9DA986E2-CE10-3845-5CA3-846BD74420DB}"/>
          </ac:spMkLst>
        </pc:spChg>
        <pc:spChg chg="mod">
          <ac:chgData name="Imola Mészár" userId="1c8778246a3ba241" providerId="LiveId" clId="{60FAC3D8-ADAF-4436-88A3-EFAC29F57E72}" dt="2025-09-22T10:01:48.713" v="3184" actId="1036"/>
          <ac:spMkLst>
            <pc:docMk/>
            <pc:sldMk cId="1617337114" sldId="286"/>
            <ac:spMk id="19" creationId="{437C48B0-0437-0B63-1F9E-C49708E8A996}"/>
          </ac:spMkLst>
        </pc:spChg>
        <pc:picChg chg="add mod">
          <ac:chgData name="Imola Mészár" userId="1c8778246a3ba241" providerId="LiveId" clId="{60FAC3D8-ADAF-4436-88A3-EFAC29F57E72}" dt="2025-09-22T11:32:34.648" v="6123"/>
          <ac:picMkLst>
            <pc:docMk/>
            <pc:sldMk cId="1617337114" sldId="286"/>
            <ac:picMk id="8" creationId="{FEADDE64-BBE2-F133-1CCA-B00F1C41056A}"/>
          </ac:picMkLst>
        </pc:picChg>
        <pc:cxnChg chg="mod">
          <ac:chgData name="Imola Mészár" userId="1c8778246a3ba241" providerId="LiveId" clId="{60FAC3D8-ADAF-4436-88A3-EFAC29F57E72}" dt="2025-09-22T10:01:48.713" v="3184" actId="1036"/>
          <ac:cxnSpMkLst>
            <pc:docMk/>
            <pc:sldMk cId="1617337114" sldId="286"/>
            <ac:cxnSpMk id="5" creationId="{FD7F64DC-7A20-61D8-0F5D-939C21F33075}"/>
          </ac:cxnSpMkLst>
        </pc:cxnChg>
        <pc:cxnChg chg="add mod">
          <ac:chgData name="Imola Mészár" userId="1c8778246a3ba241" providerId="LiveId" clId="{60FAC3D8-ADAF-4436-88A3-EFAC29F57E72}" dt="2025-09-22T10:01:38.544" v="3168" actId="1076"/>
          <ac:cxnSpMkLst>
            <pc:docMk/>
            <pc:sldMk cId="1617337114" sldId="286"/>
            <ac:cxnSpMk id="7" creationId="{58182873-5B9F-A614-7B0B-EF3CC7BC5C12}"/>
          </ac:cxnSpMkLst>
        </pc:cxnChg>
        <pc:cxnChg chg="mod">
          <ac:chgData name="Imola Mészár" userId="1c8778246a3ba241" providerId="LiveId" clId="{60FAC3D8-ADAF-4436-88A3-EFAC29F57E72}" dt="2025-09-22T10:02:00.076" v="3196" actId="1076"/>
          <ac:cxnSpMkLst>
            <pc:docMk/>
            <pc:sldMk cId="1617337114" sldId="286"/>
            <ac:cxnSpMk id="17" creationId="{F86619A2-C97D-A0D9-26E7-FFF5DC7DEC01}"/>
          </ac:cxnSpMkLst>
        </pc:cxnChg>
        <pc:cxnChg chg="mod">
          <ac:chgData name="Imola Mészár" userId="1c8778246a3ba241" providerId="LiveId" clId="{60FAC3D8-ADAF-4436-88A3-EFAC29F57E72}" dt="2025-09-22T10:01:48.713" v="3184" actId="1036"/>
          <ac:cxnSpMkLst>
            <pc:docMk/>
            <pc:sldMk cId="1617337114" sldId="286"/>
            <ac:cxnSpMk id="20" creationId="{BEA0122E-785C-D3D1-7926-E60DDB7016A4}"/>
          </ac:cxnSpMkLst>
        </pc:cxnChg>
      </pc:sldChg>
      <pc:sldChg chg="modSp new del mod">
        <pc:chgData name="Imola Mészár" userId="1c8778246a3ba241" providerId="LiveId" clId="{60FAC3D8-ADAF-4436-88A3-EFAC29F57E72}" dt="2025-09-22T10:35:19.943" v="3402" actId="47"/>
        <pc:sldMkLst>
          <pc:docMk/>
          <pc:sldMk cId="3077344619" sldId="287"/>
        </pc:sldMkLst>
      </pc:sldChg>
      <pc:sldChg chg="addSp modSp add mod">
        <pc:chgData name="Imola Mészár" userId="1c8778246a3ba241" providerId="LiveId" clId="{60FAC3D8-ADAF-4436-88A3-EFAC29F57E72}" dt="2025-09-22T11:32:30.378" v="6119"/>
        <pc:sldMkLst>
          <pc:docMk/>
          <pc:sldMk cId="2318238526" sldId="288"/>
        </pc:sldMkLst>
        <pc:spChg chg="mod">
          <ac:chgData name="Imola Mészár" userId="1c8778246a3ba241" providerId="LiveId" clId="{60FAC3D8-ADAF-4436-88A3-EFAC29F57E72}" dt="2025-09-22T10:39:08.834" v="3746" actId="20577"/>
          <ac:spMkLst>
            <pc:docMk/>
            <pc:sldMk cId="2318238526" sldId="288"/>
            <ac:spMk id="3" creationId="{53EAF886-644A-BC88-3E21-5B2391B34E15}"/>
          </ac:spMkLst>
        </pc:spChg>
        <pc:spChg chg="mod">
          <ac:chgData name="Imola Mészár" userId="1c8778246a3ba241" providerId="LiveId" clId="{60FAC3D8-ADAF-4436-88A3-EFAC29F57E72}" dt="2025-09-22T10:35:48.441" v="3503" actId="20577"/>
          <ac:spMkLst>
            <pc:docMk/>
            <pc:sldMk cId="2318238526" sldId="288"/>
            <ac:spMk id="5" creationId="{5EFA64D0-E297-82B7-6C6C-9288168A4E3A}"/>
          </ac:spMkLst>
        </pc:spChg>
        <pc:picChg chg="add mod">
          <ac:chgData name="Imola Mészár" userId="1c8778246a3ba241" providerId="LiveId" clId="{60FAC3D8-ADAF-4436-88A3-EFAC29F57E72}" dt="2025-09-22T11:32:30.378" v="6119"/>
          <ac:picMkLst>
            <pc:docMk/>
            <pc:sldMk cId="2318238526" sldId="288"/>
            <ac:picMk id="6" creationId="{88430720-80D0-389B-B082-3DA2E0678783}"/>
          </ac:picMkLst>
        </pc:picChg>
      </pc:sldChg>
      <pc:sldChg chg="addSp modSp new mod">
        <pc:chgData name="Imola Mészár" userId="1c8778246a3ba241" providerId="LiveId" clId="{60FAC3D8-ADAF-4436-88A3-EFAC29F57E72}" dt="2025-09-22T11:32:31.772" v="6120"/>
        <pc:sldMkLst>
          <pc:docMk/>
          <pc:sldMk cId="2510492096" sldId="289"/>
        </pc:sldMkLst>
        <pc:spChg chg="mod">
          <ac:chgData name="Imola Mészár" userId="1c8778246a3ba241" providerId="LiveId" clId="{60FAC3D8-ADAF-4436-88A3-EFAC29F57E72}" dt="2025-09-22T10:37:57.229" v="3635" actId="1076"/>
          <ac:spMkLst>
            <pc:docMk/>
            <pc:sldMk cId="2510492096" sldId="289"/>
            <ac:spMk id="2" creationId="{44DF6D39-7697-7E59-0B5E-6AC02DE4015A}"/>
          </ac:spMkLst>
        </pc:spChg>
        <pc:spChg chg="mod">
          <ac:chgData name="Imola Mészár" userId="1c8778246a3ba241" providerId="LiveId" clId="{60FAC3D8-ADAF-4436-88A3-EFAC29F57E72}" dt="2025-09-22T10:38:01.698" v="3637" actId="1076"/>
          <ac:spMkLst>
            <pc:docMk/>
            <pc:sldMk cId="2510492096" sldId="289"/>
            <ac:spMk id="3" creationId="{4ABDF1B3-221E-F32C-12EE-470E73981F66}"/>
          </ac:spMkLst>
        </pc:spChg>
        <pc:picChg chg="add mod">
          <ac:chgData name="Imola Mészár" userId="1c8778246a3ba241" providerId="LiveId" clId="{60FAC3D8-ADAF-4436-88A3-EFAC29F57E72}" dt="2025-09-22T11:32:31.772" v="6120"/>
          <ac:picMkLst>
            <pc:docMk/>
            <pc:sldMk cId="2510492096" sldId="289"/>
            <ac:picMk id="4" creationId="{2C289306-698D-99EC-36F5-506635CD41A0}"/>
          </ac:picMkLst>
        </pc:picChg>
      </pc:sldChg>
      <pc:sldChg chg="addSp modSp new mod">
        <pc:chgData name="Imola Mészár" userId="1c8778246a3ba241" providerId="LiveId" clId="{60FAC3D8-ADAF-4436-88A3-EFAC29F57E72}" dt="2025-09-22T11:32:21.044" v="6111"/>
        <pc:sldMkLst>
          <pc:docMk/>
          <pc:sldMk cId="1787446972" sldId="290"/>
        </pc:sldMkLst>
        <pc:spChg chg="mod">
          <ac:chgData name="Imola Mészár" userId="1c8778246a3ba241" providerId="LiveId" clId="{60FAC3D8-ADAF-4436-88A3-EFAC29F57E72}" dt="2025-09-22T10:53:51.043" v="3935" actId="20577"/>
          <ac:spMkLst>
            <pc:docMk/>
            <pc:sldMk cId="1787446972" sldId="290"/>
            <ac:spMk id="2" creationId="{8FD69A26-4AF2-D302-140A-96ED66A3EA78}"/>
          </ac:spMkLst>
        </pc:spChg>
        <pc:spChg chg="mod">
          <ac:chgData name="Imola Mészár" userId="1c8778246a3ba241" providerId="LiveId" clId="{60FAC3D8-ADAF-4436-88A3-EFAC29F57E72}" dt="2025-09-22T10:54:10.555" v="3939"/>
          <ac:spMkLst>
            <pc:docMk/>
            <pc:sldMk cId="1787446972" sldId="290"/>
            <ac:spMk id="3" creationId="{A1D8BBBD-7300-61E6-1D88-BC5737252F22}"/>
          </ac:spMkLst>
        </pc:spChg>
        <pc:picChg chg="add mod">
          <ac:chgData name="Imola Mészár" userId="1c8778246a3ba241" providerId="LiveId" clId="{60FAC3D8-ADAF-4436-88A3-EFAC29F57E72}" dt="2025-09-22T11:32:21.044" v="6111"/>
          <ac:picMkLst>
            <pc:docMk/>
            <pc:sldMk cId="1787446972" sldId="290"/>
            <ac:picMk id="4" creationId="{6AF29694-38C9-ACB7-54C7-50341B14356A}"/>
          </ac:picMkLst>
        </pc:picChg>
      </pc:sldChg>
      <pc:sldChg chg="addSp delSp modSp new mod">
        <pc:chgData name="Imola Mészár" userId="1c8778246a3ba241" providerId="LiveId" clId="{60FAC3D8-ADAF-4436-88A3-EFAC29F57E72}" dt="2025-09-22T11:32:21.968" v="6112"/>
        <pc:sldMkLst>
          <pc:docMk/>
          <pc:sldMk cId="3589926900" sldId="291"/>
        </pc:sldMkLst>
        <pc:spChg chg="mod">
          <ac:chgData name="Imola Mészár" userId="1c8778246a3ba241" providerId="LiveId" clId="{60FAC3D8-ADAF-4436-88A3-EFAC29F57E72}" dt="2025-09-22T10:54:42.883" v="3968" actId="122"/>
          <ac:spMkLst>
            <pc:docMk/>
            <pc:sldMk cId="3589926900" sldId="291"/>
            <ac:spMk id="2" creationId="{A46A3AF8-5E5E-7313-9947-CC048F254FA4}"/>
          </ac:spMkLst>
        </pc:spChg>
        <pc:spChg chg="add del mod">
          <ac:chgData name="Imola Mészár" userId="1c8778246a3ba241" providerId="LiveId" clId="{60FAC3D8-ADAF-4436-88A3-EFAC29F57E72}" dt="2025-09-22T10:54:38.155" v="3967"/>
          <ac:spMkLst>
            <pc:docMk/>
            <pc:sldMk cId="3589926900" sldId="291"/>
            <ac:spMk id="3" creationId="{5E8BA043-7177-80FD-C5EA-8E621D9BE5E8}"/>
          </ac:spMkLst>
        </pc:spChg>
        <pc:picChg chg="add mod">
          <ac:chgData name="Imola Mészár" userId="1c8778246a3ba241" providerId="LiveId" clId="{60FAC3D8-ADAF-4436-88A3-EFAC29F57E72}" dt="2025-09-22T11:32:21.968" v="6112"/>
          <ac:picMkLst>
            <pc:docMk/>
            <pc:sldMk cId="3589926900" sldId="291"/>
            <ac:picMk id="5" creationId="{FF3D1218-D364-7EA6-8DCF-F6A1D654295B}"/>
          </ac:picMkLst>
        </pc:picChg>
      </pc:sldChg>
      <pc:sldChg chg="addSp modSp new mod">
        <pc:chgData name="Imola Mészár" userId="1c8778246a3ba241" providerId="LiveId" clId="{60FAC3D8-ADAF-4436-88A3-EFAC29F57E72}" dt="2025-09-22T10:56:38.813" v="4071" actId="1076"/>
        <pc:sldMkLst>
          <pc:docMk/>
          <pc:sldMk cId="3831511455" sldId="292"/>
        </pc:sldMkLst>
        <pc:spChg chg="mod">
          <ac:chgData name="Imola Mészár" userId="1c8778246a3ba241" providerId="LiveId" clId="{60FAC3D8-ADAF-4436-88A3-EFAC29F57E72}" dt="2025-09-22T10:54:56.680" v="3984" actId="20577"/>
          <ac:spMkLst>
            <pc:docMk/>
            <pc:sldMk cId="3831511455" sldId="292"/>
            <ac:spMk id="2" creationId="{E26E3911-40A6-EEB3-A5F6-416F5482EB01}"/>
          </ac:spMkLst>
        </pc:spChg>
        <pc:spChg chg="mod">
          <ac:chgData name="Imola Mészár" userId="1c8778246a3ba241" providerId="LiveId" clId="{60FAC3D8-ADAF-4436-88A3-EFAC29F57E72}" dt="2025-09-22T10:56:36.328" v="4070" actId="1076"/>
          <ac:spMkLst>
            <pc:docMk/>
            <pc:sldMk cId="3831511455" sldId="292"/>
            <ac:spMk id="3" creationId="{F028F596-3C16-F5FF-9A62-B59FAD771C9C}"/>
          </ac:spMkLst>
        </pc:spChg>
        <pc:picChg chg="add mod">
          <ac:chgData name="Imola Mészár" userId="1c8778246a3ba241" providerId="LiveId" clId="{60FAC3D8-ADAF-4436-88A3-EFAC29F57E72}" dt="2025-09-22T10:56:25.935" v="4067" actId="1076"/>
          <ac:picMkLst>
            <pc:docMk/>
            <pc:sldMk cId="3831511455" sldId="292"/>
            <ac:picMk id="5" creationId="{E659EC7D-61AF-6CF2-6D43-D815354BD0DD}"/>
          </ac:picMkLst>
        </pc:picChg>
        <pc:picChg chg="add mod">
          <ac:chgData name="Imola Mészár" userId="1c8778246a3ba241" providerId="LiveId" clId="{60FAC3D8-ADAF-4436-88A3-EFAC29F57E72}" dt="2025-09-22T10:56:38.813" v="4071" actId="1076"/>
          <ac:picMkLst>
            <pc:docMk/>
            <pc:sldMk cId="3831511455" sldId="292"/>
            <ac:picMk id="7" creationId="{BB6D92F8-411B-18AC-0843-8A841200CC88}"/>
          </ac:picMkLst>
        </pc:picChg>
      </pc:sldChg>
      <pc:sldChg chg="addSp modSp new mod">
        <pc:chgData name="Imola Mészár" userId="1c8778246a3ba241" providerId="LiveId" clId="{60FAC3D8-ADAF-4436-88A3-EFAC29F57E72}" dt="2025-09-22T11:32:23.748" v="6113"/>
        <pc:sldMkLst>
          <pc:docMk/>
          <pc:sldMk cId="1146248591" sldId="293"/>
        </pc:sldMkLst>
        <pc:spChg chg="mod">
          <ac:chgData name="Imola Mészár" userId="1c8778246a3ba241" providerId="LiveId" clId="{60FAC3D8-ADAF-4436-88A3-EFAC29F57E72}" dt="2025-09-22T10:57:06.321" v="4087" actId="20577"/>
          <ac:spMkLst>
            <pc:docMk/>
            <pc:sldMk cId="1146248591" sldId="293"/>
            <ac:spMk id="2" creationId="{E19ADA72-F80E-04D7-E8A6-9CB340E35CA1}"/>
          </ac:spMkLst>
        </pc:spChg>
        <pc:spChg chg="mod">
          <ac:chgData name="Imola Mészár" userId="1c8778246a3ba241" providerId="LiveId" clId="{60FAC3D8-ADAF-4436-88A3-EFAC29F57E72}" dt="2025-09-22T10:58:41.197" v="4261" actId="20577"/>
          <ac:spMkLst>
            <pc:docMk/>
            <pc:sldMk cId="1146248591" sldId="293"/>
            <ac:spMk id="3" creationId="{8B85AAE0-A91F-6767-D777-FE4383E84C78}"/>
          </ac:spMkLst>
        </pc:spChg>
        <pc:picChg chg="add mod">
          <ac:chgData name="Imola Mészár" userId="1c8778246a3ba241" providerId="LiveId" clId="{60FAC3D8-ADAF-4436-88A3-EFAC29F57E72}" dt="2025-09-22T11:32:23.748" v="6113"/>
          <ac:picMkLst>
            <pc:docMk/>
            <pc:sldMk cId="1146248591" sldId="293"/>
            <ac:picMk id="4" creationId="{7391671B-4DE4-CED1-44A7-AB86FC21F581}"/>
          </ac:picMkLst>
        </pc:picChg>
      </pc:sldChg>
      <pc:sldChg chg="addSp delSp modSp new mod">
        <pc:chgData name="Imola Mészár" userId="1c8778246a3ba241" providerId="LiveId" clId="{60FAC3D8-ADAF-4436-88A3-EFAC29F57E72}" dt="2025-09-22T10:59:31.219" v="4269" actId="1076"/>
        <pc:sldMkLst>
          <pc:docMk/>
          <pc:sldMk cId="1637823343" sldId="294"/>
        </pc:sldMkLst>
        <pc:picChg chg="add mod">
          <ac:chgData name="Imola Mészár" userId="1c8778246a3ba241" providerId="LiveId" clId="{60FAC3D8-ADAF-4436-88A3-EFAC29F57E72}" dt="2025-09-22T10:59:31.219" v="4269" actId="1076"/>
          <ac:picMkLst>
            <pc:docMk/>
            <pc:sldMk cId="1637823343" sldId="294"/>
            <ac:picMk id="5" creationId="{29911B2C-09C8-F18F-4520-D45D5F7F62B7}"/>
          </ac:picMkLst>
        </pc:picChg>
      </pc:sldChg>
      <pc:sldChg chg="addSp modSp new mod">
        <pc:chgData name="Imola Mészár" userId="1c8778246a3ba241" providerId="LiveId" clId="{60FAC3D8-ADAF-4436-88A3-EFAC29F57E72}" dt="2025-09-22T11:32:24.841" v="6114"/>
        <pc:sldMkLst>
          <pc:docMk/>
          <pc:sldMk cId="201045753" sldId="295"/>
        </pc:sldMkLst>
        <pc:spChg chg="mod">
          <ac:chgData name="Imola Mészár" userId="1c8778246a3ba241" providerId="LiveId" clId="{60FAC3D8-ADAF-4436-88A3-EFAC29F57E72}" dt="2025-09-22T10:59:45.150" v="4292" actId="20577"/>
          <ac:spMkLst>
            <pc:docMk/>
            <pc:sldMk cId="201045753" sldId="295"/>
            <ac:spMk id="2" creationId="{64FFA89B-DFA2-5576-4A58-D79A165BE12A}"/>
          </ac:spMkLst>
        </pc:spChg>
        <pc:spChg chg="mod">
          <ac:chgData name="Imola Mészár" userId="1c8778246a3ba241" providerId="LiveId" clId="{60FAC3D8-ADAF-4436-88A3-EFAC29F57E72}" dt="2025-09-22T11:15:39.417" v="4554"/>
          <ac:spMkLst>
            <pc:docMk/>
            <pc:sldMk cId="201045753" sldId="295"/>
            <ac:spMk id="3" creationId="{60DAFE38-E14B-9D22-1A54-76355D64D1D2}"/>
          </ac:spMkLst>
        </pc:spChg>
        <pc:picChg chg="add mod">
          <ac:chgData name="Imola Mészár" userId="1c8778246a3ba241" providerId="LiveId" clId="{60FAC3D8-ADAF-4436-88A3-EFAC29F57E72}" dt="2025-09-22T11:32:24.841" v="6114"/>
          <ac:picMkLst>
            <pc:docMk/>
            <pc:sldMk cId="201045753" sldId="295"/>
            <ac:picMk id="4" creationId="{82DF5C03-049C-25AA-2C29-C2376814B5B6}"/>
          </ac:picMkLst>
        </pc:picChg>
      </pc:sldChg>
      <pc:sldChg chg="addSp modSp new mod">
        <pc:chgData name="Imola Mészár" userId="1c8778246a3ba241" providerId="LiveId" clId="{60FAC3D8-ADAF-4436-88A3-EFAC29F57E72}" dt="2025-09-22T11:32:26.039" v="6115"/>
        <pc:sldMkLst>
          <pc:docMk/>
          <pc:sldMk cId="2757831042" sldId="296"/>
        </pc:sldMkLst>
        <pc:spChg chg="mod">
          <ac:chgData name="Imola Mészár" userId="1c8778246a3ba241" providerId="LiveId" clId="{60FAC3D8-ADAF-4436-88A3-EFAC29F57E72}" dt="2025-09-22T11:20:30.984" v="4732" actId="1076"/>
          <ac:spMkLst>
            <pc:docMk/>
            <pc:sldMk cId="2757831042" sldId="296"/>
            <ac:spMk id="2" creationId="{7EC52EAB-097B-12F2-4AF0-B2D4ABCA2F1D}"/>
          </ac:spMkLst>
        </pc:spChg>
        <pc:spChg chg="mod">
          <ac:chgData name="Imola Mészár" userId="1c8778246a3ba241" providerId="LiveId" clId="{60FAC3D8-ADAF-4436-88A3-EFAC29F57E72}" dt="2025-09-22T11:20:40.341" v="4737" actId="404"/>
          <ac:spMkLst>
            <pc:docMk/>
            <pc:sldMk cId="2757831042" sldId="296"/>
            <ac:spMk id="3" creationId="{695BE699-E09F-BAE8-35BF-1F1650764950}"/>
          </ac:spMkLst>
        </pc:spChg>
        <pc:picChg chg="add mod">
          <ac:chgData name="Imola Mészár" userId="1c8778246a3ba241" providerId="LiveId" clId="{60FAC3D8-ADAF-4436-88A3-EFAC29F57E72}" dt="2025-09-22T11:32:26.039" v="6115"/>
          <ac:picMkLst>
            <pc:docMk/>
            <pc:sldMk cId="2757831042" sldId="296"/>
            <ac:picMk id="4" creationId="{4A010ECA-D4AB-FF9E-70F4-ECD9A15A26E6}"/>
          </ac:picMkLst>
        </pc:picChg>
      </pc:sldChg>
      <pc:sldChg chg="addSp modSp new mod">
        <pc:chgData name="Imola Mészár" userId="1c8778246a3ba241" providerId="LiveId" clId="{60FAC3D8-ADAF-4436-88A3-EFAC29F57E72}" dt="2025-09-22T11:32:27.301" v="6116"/>
        <pc:sldMkLst>
          <pc:docMk/>
          <pc:sldMk cId="2243871169" sldId="297"/>
        </pc:sldMkLst>
        <pc:spChg chg="mod">
          <ac:chgData name="Imola Mészár" userId="1c8778246a3ba241" providerId="LiveId" clId="{60FAC3D8-ADAF-4436-88A3-EFAC29F57E72}" dt="2025-09-22T11:22:39.718" v="5187" actId="1076"/>
          <ac:spMkLst>
            <pc:docMk/>
            <pc:sldMk cId="2243871169" sldId="297"/>
            <ac:spMk id="2" creationId="{8C0F6D18-8C7E-517D-2532-A937EA82981F}"/>
          </ac:spMkLst>
        </pc:spChg>
        <pc:spChg chg="mod">
          <ac:chgData name="Imola Mészár" userId="1c8778246a3ba241" providerId="LiveId" clId="{60FAC3D8-ADAF-4436-88A3-EFAC29F57E72}" dt="2025-09-22T11:22:31.355" v="5185" actId="20577"/>
          <ac:spMkLst>
            <pc:docMk/>
            <pc:sldMk cId="2243871169" sldId="297"/>
            <ac:spMk id="3" creationId="{BE534F41-1871-B8E1-AF25-2A886A96420E}"/>
          </ac:spMkLst>
        </pc:spChg>
        <pc:picChg chg="add mod">
          <ac:chgData name="Imola Mészár" userId="1c8778246a3ba241" providerId="LiveId" clId="{60FAC3D8-ADAF-4436-88A3-EFAC29F57E72}" dt="2025-09-22T11:32:27.301" v="6116"/>
          <ac:picMkLst>
            <pc:docMk/>
            <pc:sldMk cId="2243871169" sldId="297"/>
            <ac:picMk id="4" creationId="{E805E328-51C9-BF2C-BD07-0A25CDBEDED5}"/>
          </ac:picMkLst>
        </pc:picChg>
      </pc:sldChg>
      <pc:sldChg chg="addSp modSp new mod">
        <pc:chgData name="Imola Mészár" userId="1c8778246a3ba241" providerId="LiveId" clId="{60FAC3D8-ADAF-4436-88A3-EFAC29F57E72}" dt="2025-09-22T11:32:28.480" v="6117"/>
        <pc:sldMkLst>
          <pc:docMk/>
          <pc:sldMk cId="420019811" sldId="298"/>
        </pc:sldMkLst>
        <pc:spChg chg="mod">
          <ac:chgData name="Imola Mészár" userId="1c8778246a3ba241" providerId="LiveId" clId="{60FAC3D8-ADAF-4436-88A3-EFAC29F57E72}" dt="2025-09-22T11:23:59.914" v="5419" actId="1076"/>
          <ac:spMkLst>
            <pc:docMk/>
            <pc:sldMk cId="420019811" sldId="298"/>
            <ac:spMk id="2" creationId="{09A53825-D204-C893-C3A0-E80AA65EB4AB}"/>
          </ac:spMkLst>
        </pc:spChg>
        <pc:spChg chg="mod">
          <ac:chgData name="Imola Mészár" userId="1c8778246a3ba241" providerId="LiveId" clId="{60FAC3D8-ADAF-4436-88A3-EFAC29F57E72}" dt="2025-09-22T11:23:55.993" v="5417" actId="1076"/>
          <ac:spMkLst>
            <pc:docMk/>
            <pc:sldMk cId="420019811" sldId="298"/>
            <ac:spMk id="3" creationId="{034F0918-613C-6F29-068C-D4970EE65884}"/>
          </ac:spMkLst>
        </pc:spChg>
        <pc:picChg chg="add mod">
          <ac:chgData name="Imola Mészár" userId="1c8778246a3ba241" providerId="LiveId" clId="{60FAC3D8-ADAF-4436-88A3-EFAC29F57E72}" dt="2025-09-22T11:32:28.480" v="6117"/>
          <ac:picMkLst>
            <pc:docMk/>
            <pc:sldMk cId="420019811" sldId="298"/>
            <ac:picMk id="4" creationId="{DE50885B-77E4-6B14-7847-9CCD281D77F9}"/>
          </ac:picMkLst>
        </pc:picChg>
      </pc:sldChg>
      <pc:sldChg chg="addSp modSp new mod">
        <pc:chgData name="Imola Mészár" userId="1c8778246a3ba241" providerId="LiveId" clId="{60FAC3D8-ADAF-4436-88A3-EFAC29F57E72}" dt="2025-09-22T11:32:40.287" v="6128"/>
        <pc:sldMkLst>
          <pc:docMk/>
          <pc:sldMk cId="165517701" sldId="299"/>
        </pc:sldMkLst>
        <pc:spChg chg="mod">
          <ac:chgData name="Imola Mészár" userId="1c8778246a3ba241" providerId="LiveId" clId="{60FAC3D8-ADAF-4436-88A3-EFAC29F57E72}" dt="2025-09-22T11:28:20.144" v="5696" actId="20577"/>
          <ac:spMkLst>
            <pc:docMk/>
            <pc:sldMk cId="165517701" sldId="299"/>
            <ac:spMk id="2" creationId="{49D81D17-5B39-ACC3-0CE5-EC388B274D75}"/>
          </ac:spMkLst>
        </pc:spChg>
        <pc:spChg chg="mod">
          <ac:chgData name="Imola Mészár" userId="1c8778246a3ba241" providerId="LiveId" clId="{60FAC3D8-ADAF-4436-88A3-EFAC29F57E72}" dt="2025-09-22T11:28:57.635" v="5898" actId="20577"/>
          <ac:spMkLst>
            <pc:docMk/>
            <pc:sldMk cId="165517701" sldId="299"/>
            <ac:spMk id="3" creationId="{56F2007B-B4C9-AB20-0A0B-99652CE950B9}"/>
          </ac:spMkLst>
        </pc:spChg>
        <pc:picChg chg="add mod">
          <ac:chgData name="Imola Mészár" userId="1c8778246a3ba241" providerId="LiveId" clId="{60FAC3D8-ADAF-4436-88A3-EFAC29F57E72}" dt="2025-09-22T11:32:40.287" v="6128"/>
          <ac:picMkLst>
            <pc:docMk/>
            <pc:sldMk cId="165517701" sldId="299"/>
            <ac:picMk id="4" creationId="{27275235-AF42-C85B-CB89-01A1E2B09368}"/>
          </ac:picMkLst>
        </pc:picChg>
      </pc:sldChg>
      <pc:sldChg chg="addSp modSp new mod">
        <pc:chgData name="Imola Mészár" userId="1c8778246a3ba241" providerId="LiveId" clId="{60FAC3D8-ADAF-4436-88A3-EFAC29F57E72}" dt="2025-09-22T11:32:40.878" v="6129"/>
        <pc:sldMkLst>
          <pc:docMk/>
          <pc:sldMk cId="490657396" sldId="300"/>
        </pc:sldMkLst>
        <pc:spChg chg="mod">
          <ac:chgData name="Imola Mészár" userId="1c8778246a3ba241" providerId="LiveId" clId="{60FAC3D8-ADAF-4436-88A3-EFAC29F57E72}" dt="2025-09-22T11:29:06.607" v="5919" actId="5793"/>
          <ac:spMkLst>
            <pc:docMk/>
            <pc:sldMk cId="490657396" sldId="300"/>
            <ac:spMk id="2" creationId="{06B99B28-070D-C31B-A5DB-21C4D2F8CF89}"/>
          </ac:spMkLst>
        </pc:spChg>
        <pc:spChg chg="mod">
          <ac:chgData name="Imola Mészár" userId="1c8778246a3ba241" providerId="LiveId" clId="{60FAC3D8-ADAF-4436-88A3-EFAC29F57E72}" dt="2025-09-22T11:29:44.609" v="6088" actId="20577"/>
          <ac:spMkLst>
            <pc:docMk/>
            <pc:sldMk cId="490657396" sldId="300"/>
            <ac:spMk id="3" creationId="{5DCC5A25-3999-C98C-B427-F9CB5828905E}"/>
          </ac:spMkLst>
        </pc:spChg>
        <pc:picChg chg="add mod">
          <ac:chgData name="Imola Mészár" userId="1c8778246a3ba241" providerId="LiveId" clId="{60FAC3D8-ADAF-4436-88A3-EFAC29F57E72}" dt="2025-09-22T11:32:40.878" v="6129"/>
          <ac:picMkLst>
            <pc:docMk/>
            <pc:sldMk cId="490657396" sldId="300"/>
            <ac:picMk id="4" creationId="{CEED271A-C600-050C-903E-A8F0215F8685}"/>
          </ac:picMkLst>
        </pc:picChg>
      </pc:sldChg>
      <pc:sldChg chg="addSp delSp new mod">
        <pc:chgData name="Imola Mészár" userId="1c8778246a3ba241" providerId="LiveId" clId="{60FAC3D8-ADAF-4436-88A3-EFAC29F57E72}" dt="2025-09-22T11:30:59.519" v="6092"/>
        <pc:sldMkLst>
          <pc:docMk/>
          <pc:sldMk cId="2132006204" sldId="301"/>
        </pc:sldMkLst>
        <pc:picChg chg="add">
          <ac:chgData name="Imola Mészár" userId="1c8778246a3ba241" providerId="LiveId" clId="{60FAC3D8-ADAF-4436-88A3-EFAC29F57E72}" dt="2025-09-22T11:30:59.519" v="6092"/>
          <ac:picMkLst>
            <pc:docMk/>
            <pc:sldMk cId="2132006204" sldId="301"/>
            <ac:picMk id="3074" creationId="{89E64D04-4B43-6928-25E5-CD8CDD7A4B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CDEC-27D3-5D75-1A18-62E0F6879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168094" cy="2387600"/>
          </a:xfrm>
        </p:spPr>
        <p:txBody>
          <a:bodyPr/>
          <a:lstStyle/>
          <a:p>
            <a:r>
              <a:rPr lang="hu-HU" dirty="0"/>
              <a:t>Test </a:t>
            </a:r>
            <a:r>
              <a:rPr lang="hu-HU" dirty="0" err="1"/>
              <a:t>automation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Cypress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E56AE-EF47-4D15-89AF-2E2D8BDEF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5977" y="3602038"/>
            <a:ext cx="2839011" cy="1655762"/>
          </a:xfrm>
        </p:spPr>
        <p:txBody>
          <a:bodyPr>
            <a:normAutofit/>
          </a:bodyPr>
          <a:lstStyle/>
          <a:p>
            <a:r>
              <a:rPr lang="hu-HU" sz="2800" dirty="0"/>
              <a:t>Mészár Imola</a:t>
            </a:r>
            <a:endParaRPr lang="en-US" sz="2800" dirty="0"/>
          </a:p>
        </p:txBody>
      </p:sp>
      <p:pic>
        <p:nvPicPr>
          <p:cNvPr id="1026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21C58C48-A39F-D883-5596-9C3CCB5E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103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55A4-C6FB-0831-85EB-300D9A1C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API tesztelés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AE05-C26C-C0A6-071F-C99102586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0706" y="1935769"/>
            <a:ext cx="8549435" cy="4303713"/>
          </a:xfrm>
        </p:spPr>
        <p:txBody>
          <a:bodyPr>
            <a:normAutofit/>
          </a:bodyPr>
          <a:lstStyle/>
          <a:p>
            <a:r>
              <a:rPr lang="hu-HU" sz="2800" dirty="0"/>
              <a:t>Mi az API tesztelés?</a:t>
            </a:r>
          </a:p>
          <a:p>
            <a:r>
              <a:rPr lang="hu-HU" sz="2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cy.request</a:t>
            </a:r>
            <a:r>
              <a:rPr lang="hu-HU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</a:t>
            </a:r>
            <a:r>
              <a:rPr lang="hu-HU" sz="2800" dirty="0"/>
              <a:t>-&gt;HTTP hívások közvetlenül</a:t>
            </a:r>
          </a:p>
          <a:p>
            <a:pPr lvl="1"/>
            <a:r>
              <a:rPr lang="hu-HU" sz="2800" dirty="0"/>
              <a:t>Nagyon gyorsak</a:t>
            </a:r>
          </a:p>
          <a:p>
            <a:r>
              <a:rPr lang="hu-HU" sz="2800" dirty="0" err="1"/>
              <a:t>Smoke</a:t>
            </a:r>
            <a:r>
              <a:rPr lang="hu-HU" sz="2800" dirty="0"/>
              <a:t>, </a:t>
            </a:r>
            <a:r>
              <a:rPr lang="hu-HU" sz="2800" dirty="0" err="1"/>
              <a:t>regression</a:t>
            </a:r>
            <a:r>
              <a:rPr lang="hu-HU" sz="2800" dirty="0"/>
              <a:t>, </a:t>
            </a:r>
            <a:r>
              <a:rPr lang="hu-HU" sz="2800" dirty="0" err="1"/>
              <a:t>data</a:t>
            </a:r>
            <a:r>
              <a:rPr lang="hu-HU" sz="2800" dirty="0"/>
              <a:t> </a:t>
            </a:r>
            <a:r>
              <a:rPr lang="hu-HU" sz="2800" dirty="0" err="1"/>
              <a:t>setup</a:t>
            </a:r>
            <a:endParaRPr lang="hu-HU" sz="2800" dirty="0"/>
          </a:p>
          <a:p>
            <a:r>
              <a:rPr lang="hu-HU" sz="2800" dirty="0"/>
              <a:t>Status </a:t>
            </a:r>
            <a:r>
              <a:rPr lang="hu-HU" sz="2800" dirty="0" err="1"/>
              <a:t>code</a:t>
            </a:r>
            <a:r>
              <a:rPr lang="hu-HU" sz="2800" dirty="0"/>
              <a:t>, </a:t>
            </a:r>
            <a:r>
              <a:rPr lang="hu-HU" sz="2800" dirty="0" err="1"/>
              <a:t>payload</a:t>
            </a:r>
            <a:r>
              <a:rPr lang="hu-HU" sz="2800" dirty="0"/>
              <a:t> összehasonlítása</a:t>
            </a:r>
            <a:endParaRPr lang="en-US" sz="2800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E8FC8280-8E78-9F5A-BDF5-FE6752031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1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EFDA-4D3A-255C-CF50-2C0C5710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 kérések típusai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245265-1BA1-258D-5CB0-80B34EE59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344" y="1735576"/>
            <a:ext cx="55103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lekérése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erőforrás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létrehozása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PUT/PATCH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erőforrás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frissítése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teljes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részleges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erőforrás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törlése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CDE1D85-F850-CE3D-63CA-5250B29C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992" y="413899"/>
            <a:ext cx="4381668" cy="603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AD907A2-BF55-41CC-2196-F8BBEB8BF677}"/>
              </a:ext>
            </a:extLst>
          </p:cNvPr>
          <p:cNvSpPr txBox="1">
            <a:spLocks/>
          </p:cNvSpPr>
          <p:nvPr/>
        </p:nvSpPr>
        <p:spPr>
          <a:xfrm>
            <a:off x="1155344" y="328234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Státuszkódok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92BC95-B0B0-8F7F-7929-220DF71CD2D5}"/>
              </a:ext>
            </a:extLst>
          </p:cNvPr>
          <p:cNvSpPr txBox="1">
            <a:spLocks/>
          </p:cNvSpPr>
          <p:nvPr/>
        </p:nvSpPr>
        <p:spPr>
          <a:xfrm>
            <a:off x="1155344" y="4494558"/>
            <a:ext cx="2448468" cy="68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https://http.cat/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B7525B-0BFD-4543-81D4-514F3400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77" y="4329962"/>
            <a:ext cx="2998397" cy="246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2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1E5D-06A8-D918-ECD6-8EBCD299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Paraméterezett tesztelés, </a:t>
            </a:r>
            <a:r>
              <a:rPr lang="hu-HU" dirty="0" err="1"/>
              <a:t>fixtures</a:t>
            </a:r>
            <a:r>
              <a:rPr lang="hu-HU" dirty="0"/>
              <a:t>, tesztadat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5F03-12A1-4973-B4F3-551F3D1A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8558399" cy="3111407"/>
          </a:xfrm>
        </p:spPr>
        <p:txBody>
          <a:bodyPr>
            <a:normAutofit fontScale="92500"/>
          </a:bodyPr>
          <a:lstStyle/>
          <a:p>
            <a:r>
              <a:rPr lang="hu-HU" sz="2800" dirty="0" err="1"/>
              <a:t>Fixture</a:t>
            </a:r>
            <a:r>
              <a:rPr lang="hu-HU" sz="2800" dirty="0"/>
              <a:t> – elvárt bemenetek és kimenetek tárolása JSON-ben</a:t>
            </a:r>
          </a:p>
          <a:p>
            <a:r>
              <a:rPr lang="hu-HU" sz="2800" dirty="0"/>
              <a:t>Tesztadat: </a:t>
            </a:r>
            <a:r>
              <a:rPr lang="hu-HU" sz="2800" dirty="0" err="1"/>
              <a:t>setup</a:t>
            </a:r>
            <a:r>
              <a:rPr lang="hu-HU" sz="2800" dirty="0"/>
              <a:t> and </a:t>
            </a:r>
            <a:r>
              <a:rPr lang="hu-HU" sz="2800" dirty="0" err="1"/>
              <a:t>teardown</a:t>
            </a:r>
            <a:r>
              <a:rPr lang="hu-HU" sz="2800" dirty="0"/>
              <a:t> – ne „szemeteljünk” a tesztbe</a:t>
            </a:r>
          </a:p>
          <a:p>
            <a:r>
              <a:rPr lang="hu-HU" sz="2800" dirty="0"/>
              <a:t>Paraméterezés: </a:t>
            </a:r>
            <a:r>
              <a:rPr lang="hu-HU" sz="2800" dirty="0" err="1"/>
              <a:t>cypressben</a:t>
            </a:r>
            <a:r>
              <a:rPr lang="hu-HU" sz="2800" dirty="0"/>
              <a:t> tömb + </a:t>
            </a:r>
            <a:r>
              <a:rPr lang="hu-HU" sz="2800" dirty="0" err="1"/>
              <a:t>forEach</a:t>
            </a:r>
            <a:r>
              <a:rPr lang="hu-HU" sz="2800" dirty="0"/>
              <a:t> vagy </a:t>
            </a:r>
            <a:r>
              <a:rPr lang="hu-HU" sz="2800" dirty="0" err="1"/>
              <a:t>fixture-ből</a:t>
            </a:r>
            <a:r>
              <a:rPr lang="hu-HU" sz="2800" dirty="0"/>
              <a:t> olvasás</a:t>
            </a:r>
            <a:endParaRPr lang="en-US" sz="2800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0EEBFBC2-48BC-B1A0-32B7-D43B06BF4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0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7474-716D-265A-9130-4B7E9630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017" y="959178"/>
            <a:ext cx="2687965" cy="1407505"/>
          </a:xfrm>
        </p:spPr>
        <p:txBody>
          <a:bodyPr/>
          <a:lstStyle/>
          <a:p>
            <a:r>
              <a:rPr lang="hu-HU" dirty="0" err="1"/>
              <a:t>limitációk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2D46-2375-47CD-A2F6-EA3706FA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4946" y="2518429"/>
            <a:ext cx="6462106" cy="2851430"/>
          </a:xfrm>
        </p:spPr>
        <p:txBody>
          <a:bodyPr>
            <a:normAutofit/>
          </a:bodyPr>
          <a:lstStyle/>
          <a:p>
            <a:r>
              <a:rPr lang="hu-HU" sz="3600" dirty="0"/>
              <a:t>Csak a backend logikát ellenőrzi</a:t>
            </a:r>
          </a:p>
          <a:p>
            <a:r>
              <a:rPr lang="hu-HU" sz="3600" dirty="0" err="1"/>
              <a:t>Mockolt</a:t>
            </a:r>
            <a:r>
              <a:rPr lang="hu-HU" sz="3600" dirty="0"/>
              <a:t> </a:t>
            </a:r>
            <a:r>
              <a:rPr lang="hu-HU" sz="3600" dirty="0" err="1"/>
              <a:t>vs</a:t>
            </a:r>
            <a:r>
              <a:rPr lang="hu-HU" sz="3600" dirty="0"/>
              <a:t> éles környezet problémája</a:t>
            </a:r>
            <a:endParaRPr lang="en-US" sz="3600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F38112B8-D81C-1014-4251-61ECEF463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27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D89E-8BAD-4077-2352-00DEEB06C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Shallow</a:t>
            </a:r>
            <a:r>
              <a:rPr lang="hu-HU" dirty="0"/>
              <a:t> &amp; </a:t>
            </a:r>
            <a:r>
              <a:rPr lang="hu-HU" dirty="0" err="1"/>
              <a:t>deep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C0057-6B02-7AA0-8D64-EFDF003B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6595129" cy="3891337"/>
          </a:xfrm>
        </p:spPr>
        <p:txBody>
          <a:bodyPr/>
          <a:lstStyle/>
          <a:p>
            <a:r>
              <a:rPr lang="hu-HU" dirty="0" err="1"/>
              <a:t>Shallow</a:t>
            </a:r>
            <a:r>
              <a:rPr lang="hu-HU" dirty="0"/>
              <a:t> – felszínes összehasonlítás</a:t>
            </a:r>
          </a:p>
          <a:p>
            <a:pPr lvl="1"/>
            <a:r>
              <a:rPr lang="hu-HU" dirty="0" err="1"/>
              <a:t>To.includ</a:t>
            </a:r>
            <a:r>
              <a:rPr lang="hu-HU" dirty="0"/>
              <a:t>() és </a:t>
            </a:r>
            <a:r>
              <a:rPr lang="hu-HU" dirty="0" err="1"/>
              <a:t>to.have.property</a:t>
            </a:r>
            <a:r>
              <a:rPr lang="hu-HU" dirty="0"/>
              <a:t>()</a:t>
            </a:r>
          </a:p>
          <a:p>
            <a:pPr lvl="1"/>
            <a:r>
              <a:rPr lang="hu-HU" dirty="0"/>
              <a:t>Csak a legfelső szintű kulcsokat és referenciákat nézi</a:t>
            </a:r>
          </a:p>
          <a:p>
            <a:r>
              <a:rPr lang="hu-HU" dirty="0"/>
              <a:t>Deep – tartalom szintű egyezés</a:t>
            </a:r>
          </a:p>
          <a:p>
            <a:pPr lvl="1"/>
            <a:r>
              <a:rPr lang="hu-HU" dirty="0"/>
              <a:t>Minden kulcs-érteket ellenőríz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D9D44-40EA-F740-2106-E7B98495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530" y="1673143"/>
            <a:ext cx="4734586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8E58F5-ABC0-3EB9-D576-A5150A90B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791" y="4826166"/>
            <a:ext cx="4820323" cy="1467055"/>
          </a:xfrm>
          <a:prstGeom prst="rect">
            <a:avLst/>
          </a:prstGeom>
        </p:spPr>
      </p:pic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383FE19D-D664-A75F-8DC9-E7B6CC359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394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D7CE-229A-2435-C0E9-11FA6892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Cy.intercept</a:t>
            </a:r>
            <a:r>
              <a:rPr lang="hu-HU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8467-14F4-23C1-2D55-6259327B0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böngésző és a backend között van</a:t>
            </a:r>
          </a:p>
          <a:p>
            <a:r>
              <a:rPr lang="hu-HU" dirty="0"/>
              <a:t>Választható, hogy:</a:t>
            </a:r>
          </a:p>
          <a:p>
            <a:pPr lvl="1"/>
            <a:r>
              <a:rPr lang="hu-HU" dirty="0" err="1"/>
              <a:t>Stub-olsz</a:t>
            </a:r>
            <a:r>
              <a:rPr lang="hu-HU" dirty="0"/>
              <a:t> (teljesen te adod a választ)</a:t>
            </a:r>
          </a:p>
          <a:p>
            <a:pPr lvl="1"/>
            <a:r>
              <a:rPr lang="hu-HU" dirty="0"/>
              <a:t>Módosítod a kérést vagy a választ</a:t>
            </a:r>
          </a:p>
          <a:p>
            <a:pPr lvl="1"/>
            <a:r>
              <a:rPr lang="hu-HU" dirty="0" err="1"/>
              <a:t>Továbbengeded</a:t>
            </a:r>
            <a:r>
              <a:rPr lang="hu-HU" dirty="0"/>
              <a:t> az „igazi” szerver felé (</a:t>
            </a:r>
            <a:r>
              <a:rPr lang="hu-HU" dirty="0" err="1"/>
              <a:t>passthrough</a:t>
            </a:r>
            <a:r>
              <a:rPr lang="hu-HU" dirty="0"/>
              <a:t>)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013DB185-37FD-F70D-C833-92691B706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96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29B-7A1F-A35B-A6BC-178564D9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789" y="874035"/>
            <a:ext cx="6774422" cy="1425435"/>
          </a:xfrm>
        </p:spPr>
        <p:txBody>
          <a:bodyPr/>
          <a:lstStyle/>
          <a:p>
            <a:r>
              <a:rPr lang="hu-HU" dirty="0"/>
              <a:t>Egyedi parancsok </a:t>
            </a:r>
            <a:r>
              <a:rPr lang="hu-HU" dirty="0" err="1"/>
              <a:t>cypress</a:t>
            </a:r>
            <a:r>
              <a:rPr lang="hu-HU" dirty="0"/>
              <a:t>-ben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9C8BD-1EA9-6FFC-9BB3-25615C10B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800" y="2455675"/>
            <a:ext cx="6272400" cy="2815572"/>
          </a:xfrm>
        </p:spPr>
        <p:txBody>
          <a:bodyPr/>
          <a:lstStyle/>
          <a:p>
            <a:r>
              <a:rPr lang="hu-HU" dirty="0"/>
              <a:t>Automatizált tesztekben gyakran ismétlődnek ugyanazok a lépések</a:t>
            </a:r>
          </a:p>
          <a:p>
            <a:r>
              <a:rPr lang="en-US" b="1" dirty="0"/>
              <a:t>Custom Command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parancs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mi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Cypress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parancsaihoz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hívhatunk</a:t>
            </a:r>
            <a:r>
              <a:rPr lang="en-US" dirty="0"/>
              <a:t>.</a:t>
            </a:r>
            <a:endParaRPr lang="hu-HU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21B329E6-CAFE-7820-76A8-9842B1EC5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87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99FA-FE17-1689-CDCB-D279B20D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71" y="779882"/>
            <a:ext cx="4631858" cy="1478570"/>
          </a:xfrm>
        </p:spPr>
        <p:txBody>
          <a:bodyPr/>
          <a:lstStyle/>
          <a:p>
            <a:r>
              <a:rPr lang="hu-HU" dirty="0"/>
              <a:t>Hogyan működik?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9641-0923-73CA-83F8-E7DB76A8E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612" y="2258452"/>
            <a:ext cx="5922776" cy="360446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sz="2800" dirty="0"/>
              <a:t>A Cypress </a:t>
            </a:r>
            <a:r>
              <a:rPr lang="en-US" sz="2800" dirty="0" err="1"/>
              <a:t>támogatja</a:t>
            </a:r>
            <a:r>
              <a:rPr lang="en-US" sz="2800" dirty="0"/>
              <a:t> a </a:t>
            </a:r>
            <a:r>
              <a:rPr lang="en-US" sz="2800" dirty="0" err="1"/>
              <a:t>Cypress.Commands.add</a:t>
            </a:r>
            <a:r>
              <a:rPr lang="en-US" sz="2800" dirty="0"/>
              <a:t>() </a:t>
            </a:r>
            <a:r>
              <a:rPr lang="en-US" sz="2800" dirty="0" err="1"/>
              <a:t>metódust</a:t>
            </a:r>
            <a:r>
              <a:rPr lang="en-US" sz="2800" dirty="0"/>
              <a:t>.</a:t>
            </a:r>
          </a:p>
          <a:p>
            <a:pPr lvl="0"/>
            <a:r>
              <a:rPr lang="en-US" sz="2800" dirty="0" err="1"/>
              <a:t>Ezzel</a:t>
            </a:r>
            <a:r>
              <a:rPr lang="en-US" sz="2800" dirty="0"/>
              <a:t> </a:t>
            </a:r>
            <a:r>
              <a:rPr lang="en-US" sz="2800" dirty="0" err="1"/>
              <a:t>hozunk</a:t>
            </a:r>
            <a:r>
              <a:rPr lang="en-US" sz="2800" dirty="0"/>
              <a:t> </a:t>
            </a:r>
            <a:r>
              <a:rPr lang="en-US" sz="2800" dirty="0" err="1"/>
              <a:t>létre</a:t>
            </a:r>
            <a:r>
              <a:rPr lang="en-US" sz="2800" dirty="0"/>
              <a:t> </a:t>
            </a:r>
            <a:r>
              <a:rPr lang="en-US" sz="2800" b="1" dirty="0" err="1"/>
              <a:t>új</a:t>
            </a:r>
            <a:r>
              <a:rPr lang="en-US" sz="2800" b="1" dirty="0"/>
              <a:t> </a:t>
            </a:r>
            <a:r>
              <a:rPr lang="en-US" sz="2800" b="1" dirty="0" err="1"/>
              <a:t>parancsot</a:t>
            </a:r>
            <a:r>
              <a:rPr lang="en-US" sz="2800" dirty="0"/>
              <a:t>, </a:t>
            </a:r>
            <a:r>
              <a:rPr lang="en-US" sz="2800" dirty="0" err="1"/>
              <a:t>ami</a:t>
            </a:r>
            <a:r>
              <a:rPr lang="en-US" sz="2800" dirty="0"/>
              <a:t> </a:t>
            </a:r>
            <a:r>
              <a:rPr lang="en-US" sz="2800" dirty="0" err="1"/>
              <a:t>bekerül</a:t>
            </a:r>
            <a:r>
              <a:rPr lang="en-US" sz="2800" dirty="0"/>
              <a:t> a Cypress „</a:t>
            </a:r>
            <a:r>
              <a:rPr lang="en-US" sz="2800" dirty="0" err="1"/>
              <a:t>láncolható</a:t>
            </a:r>
            <a:r>
              <a:rPr lang="en-US" sz="2800" dirty="0"/>
              <a:t>” API-</a:t>
            </a:r>
            <a:r>
              <a:rPr lang="en-US" sz="2800" dirty="0" err="1"/>
              <a:t>jába</a:t>
            </a:r>
            <a:r>
              <a:rPr lang="en-US" sz="2800" dirty="0"/>
              <a:t> (cy.*).</a:t>
            </a:r>
          </a:p>
          <a:p>
            <a:r>
              <a:rPr lang="en-US" sz="2800" dirty="0" err="1"/>
              <a:t>Innentől</a:t>
            </a:r>
            <a:r>
              <a:rPr lang="en-US" sz="2800" dirty="0"/>
              <a:t> </a:t>
            </a:r>
            <a:r>
              <a:rPr lang="en-US" sz="2800" dirty="0" err="1"/>
              <a:t>ugyanúgy</a:t>
            </a:r>
            <a:r>
              <a:rPr lang="en-US" sz="2800" dirty="0"/>
              <a:t> </a:t>
            </a:r>
            <a:r>
              <a:rPr lang="en-US" sz="2800" dirty="0" err="1"/>
              <a:t>hívhatjuk</a:t>
            </a:r>
            <a:r>
              <a:rPr lang="en-US" sz="2800" dirty="0"/>
              <a:t>, mint pl. </a:t>
            </a:r>
            <a:r>
              <a:rPr lang="en-US" sz="2800" dirty="0" err="1"/>
              <a:t>cy.visit</a:t>
            </a:r>
            <a:r>
              <a:rPr lang="en-US" sz="2800" dirty="0"/>
              <a:t>()-et </a:t>
            </a:r>
            <a:r>
              <a:rPr lang="en-US" sz="2800" dirty="0" err="1"/>
              <a:t>vagy</a:t>
            </a:r>
            <a:r>
              <a:rPr lang="en-US" sz="2800" dirty="0"/>
              <a:t> </a:t>
            </a:r>
            <a:r>
              <a:rPr lang="en-US" sz="2800" dirty="0" err="1"/>
              <a:t>cy.get</a:t>
            </a:r>
            <a:r>
              <a:rPr lang="en-US" sz="2800" dirty="0"/>
              <a:t>()-et</a:t>
            </a:r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01862C2B-EA65-ABCA-5295-D152CE27B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516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694C-0AD2-DD25-B855-79076DB3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741" y="770917"/>
            <a:ext cx="1969340" cy="1478570"/>
          </a:xfrm>
        </p:spPr>
        <p:txBody>
          <a:bodyPr/>
          <a:lstStyle/>
          <a:p>
            <a:r>
              <a:rPr lang="hu-HU" dirty="0"/>
              <a:t>előnyei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EC0F-F44B-C52F-09ED-D145136E3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7098" y="2168804"/>
            <a:ext cx="3814625" cy="3541714"/>
          </a:xfrm>
        </p:spPr>
        <p:txBody>
          <a:bodyPr>
            <a:normAutofit/>
          </a:bodyPr>
          <a:lstStyle/>
          <a:p>
            <a:r>
              <a:rPr lang="hu-HU" sz="3200" dirty="0"/>
              <a:t>Olvashatóság</a:t>
            </a:r>
          </a:p>
          <a:p>
            <a:r>
              <a:rPr lang="hu-HU" sz="3200" dirty="0"/>
              <a:t>Karbantarthatóság</a:t>
            </a:r>
          </a:p>
          <a:p>
            <a:r>
              <a:rPr lang="hu-HU" sz="3200" dirty="0"/>
              <a:t>Újrahasználhatóság</a:t>
            </a:r>
          </a:p>
          <a:p>
            <a:r>
              <a:rPr lang="hu-HU" sz="3200" dirty="0"/>
              <a:t>Stabilitás </a:t>
            </a:r>
            <a:endParaRPr lang="en-US" sz="3200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B8DE3AE1-EC28-2F69-342D-154101E8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77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DAE8-C063-B66D-A700-94EBD6588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764" y="851599"/>
            <a:ext cx="3251293" cy="1478570"/>
          </a:xfrm>
        </p:spPr>
        <p:txBody>
          <a:bodyPr/>
          <a:lstStyle/>
          <a:p>
            <a:r>
              <a:rPr lang="hu-HU" dirty="0"/>
              <a:t>Mikor ne?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3B48E-02D8-D3C7-CEC4-2480D541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141" y="2330169"/>
            <a:ext cx="4712541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800" dirty="0"/>
              <a:t>Ha a </a:t>
            </a:r>
            <a:r>
              <a:rPr lang="en-US" sz="2800" dirty="0" err="1"/>
              <a:t>parancs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</a:t>
            </a:r>
            <a:r>
              <a:rPr lang="en-US" sz="2800" dirty="0" err="1"/>
              <a:t>egyetlen</a:t>
            </a:r>
            <a:r>
              <a:rPr lang="en-US" sz="2800" dirty="0"/>
              <a:t> </a:t>
            </a:r>
            <a:r>
              <a:rPr lang="en-US" sz="2800" dirty="0" err="1"/>
              <a:t>tesztben</a:t>
            </a:r>
            <a:r>
              <a:rPr lang="en-US" sz="2800" dirty="0"/>
              <a:t> </a:t>
            </a:r>
            <a:r>
              <a:rPr lang="en-US" sz="2800" dirty="0" err="1"/>
              <a:t>fordul</a:t>
            </a:r>
            <a:r>
              <a:rPr lang="en-US" sz="2800" dirty="0"/>
              <a:t> </a:t>
            </a:r>
            <a:r>
              <a:rPr lang="en-US" sz="2800" dirty="0" err="1"/>
              <a:t>elő</a:t>
            </a:r>
            <a:r>
              <a:rPr lang="en-US" sz="2800" dirty="0"/>
              <a:t> </a:t>
            </a:r>
            <a:endParaRPr lang="hu-HU" sz="2800" dirty="0"/>
          </a:p>
          <a:p>
            <a:pPr lvl="0"/>
            <a:r>
              <a:rPr lang="en-US" sz="2800" dirty="0"/>
              <a:t>Ha </a:t>
            </a:r>
            <a:r>
              <a:rPr lang="en-US" sz="2800" dirty="0" err="1"/>
              <a:t>túl</a:t>
            </a:r>
            <a:r>
              <a:rPr lang="en-US" sz="2800" dirty="0"/>
              <a:t> </a:t>
            </a:r>
            <a:r>
              <a:rPr lang="en-US" sz="2800" dirty="0" err="1"/>
              <a:t>sokféle</a:t>
            </a:r>
            <a:r>
              <a:rPr lang="en-US" sz="2800" dirty="0"/>
              <a:t> </a:t>
            </a:r>
            <a:r>
              <a:rPr lang="en-US" sz="2800" dirty="0" err="1"/>
              <a:t>felelősséget</a:t>
            </a:r>
            <a:r>
              <a:rPr lang="en-US" sz="2800" dirty="0"/>
              <a:t> </a:t>
            </a:r>
            <a:r>
              <a:rPr lang="en-US" sz="2800" dirty="0" err="1"/>
              <a:t>gyúrnánk</a:t>
            </a:r>
            <a:r>
              <a:rPr lang="en-US" sz="2800" dirty="0"/>
              <a:t> </a:t>
            </a:r>
            <a:r>
              <a:rPr lang="en-US" sz="2800" dirty="0" err="1"/>
              <a:t>egybe</a:t>
            </a:r>
            <a:r>
              <a:rPr lang="en-US" sz="2800" dirty="0"/>
              <a:t> (pl. </a:t>
            </a:r>
            <a:r>
              <a:rPr lang="en-US" sz="2800" dirty="0" err="1"/>
              <a:t>navigáció</a:t>
            </a:r>
            <a:r>
              <a:rPr lang="en-US" sz="2800" dirty="0"/>
              <a:t> + </a:t>
            </a:r>
            <a:r>
              <a:rPr lang="en-US" sz="2800" dirty="0" err="1"/>
              <a:t>űrlap</a:t>
            </a:r>
            <a:r>
              <a:rPr lang="en-US" sz="2800" dirty="0"/>
              <a:t> + </a:t>
            </a:r>
            <a:r>
              <a:rPr lang="en-US" sz="2800" dirty="0" err="1"/>
              <a:t>ellenőrzés</a:t>
            </a:r>
            <a:r>
              <a:rPr lang="en-US" sz="2800" dirty="0"/>
              <a:t> + log out) </a:t>
            </a:r>
            <a:r>
              <a:rPr lang="hu-HU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nehezen</a:t>
            </a:r>
            <a:r>
              <a:rPr lang="en-US" sz="2800" dirty="0"/>
              <a:t> </a:t>
            </a:r>
            <a:r>
              <a:rPr lang="hu-HU" sz="2800" dirty="0"/>
              <a:t>lesz </a:t>
            </a:r>
            <a:r>
              <a:rPr lang="en-US" sz="2800" dirty="0" err="1"/>
              <a:t>érthető</a:t>
            </a:r>
            <a:r>
              <a:rPr lang="en-US" sz="2800" dirty="0"/>
              <a:t> </a:t>
            </a:r>
            <a:r>
              <a:rPr lang="en-US" sz="2800" dirty="0" err="1"/>
              <a:t>lesz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6F105148-368C-D484-FDD0-46C8F65A9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91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125C-E72B-9CDB-8DE1-6BD74B5E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36" y="-120767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Tartalom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AE3D-94D9-09B9-E305-40B834407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789" y="1008179"/>
            <a:ext cx="7871010" cy="4169242"/>
          </a:xfrm>
        </p:spPr>
        <p:txBody>
          <a:bodyPr>
            <a:noAutofit/>
          </a:bodyPr>
          <a:lstStyle/>
          <a:p>
            <a:r>
              <a:rPr lang="hu-HU" sz="2800" b="1" dirty="0"/>
              <a:t>Bevezetés</a:t>
            </a:r>
          </a:p>
          <a:p>
            <a:r>
              <a:rPr lang="hu-HU" sz="2800" b="1" dirty="0" err="1"/>
              <a:t>Cypress</a:t>
            </a:r>
            <a:r>
              <a:rPr lang="hu-HU" sz="2800" b="1" dirty="0"/>
              <a:t> alapok és alapelvek</a:t>
            </a:r>
          </a:p>
          <a:p>
            <a:r>
              <a:rPr lang="hu-HU" sz="2800" b="1" dirty="0"/>
              <a:t>API tesztelés </a:t>
            </a:r>
            <a:r>
              <a:rPr lang="hu-HU" sz="2800" b="1" dirty="0" err="1"/>
              <a:t>Cypress</a:t>
            </a:r>
            <a:r>
              <a:rPr lang="hu-HU" sz="2800" b="1" dirty="0"/>
              <a:t>-el</a:t>
            </a:r>
          </a:p>
          <a:p>
            <a:r>
              <a:rPr lang="hu-HU" sz="2800" b="1" dirty="0"/>
              <a:t>Egyedi parancsok </a:t>
            </a:r>
            <a:r>
              <a:rPr lang="hu-HU" sz="2800" b="1" dirty="0" err="1"/>
              <a:t>Cypress</a:t>
            </a:r>
            <a:r>
              <a:rPr lang="hu-HU" sz="2800" b="1" dirty="0"/>
              <a:t>-ben</a:t>
            </a:r>
          </a:p>
          <a:p>
            <a:r>
              <a:rPr lang="hu-HU" sz="2800" b="1" dirty="0"/>
              <a:t>Összetett </a:t>
            </a:r>
            <a:r>
              <a:rPr lang="hu-HU" sz="2800" b="1"/>
              <a:t>tesztek elmélete</a:t>
            </a:r>
            <a:endParaRPr lang="hu-HU" sz="2800" b="1" dirty="0"/>
          </a:p>
          <a:p>
            <a:r>
              <a:rPr lang="hu-HU" sz="2800" b="1" dirty="0"/>
              <a:t>Data </a:t>
            </a:r>
            <a:r>
              <a:rPr lang="hu-HU" sz="2800" b="1" dirty="0" err="1"/>
              <a:t>Driven</a:t>
            </a:r>
            <a:r>
              <a:rPr lang="hu-HU" sz="2800" b="1" dirty="0"/>
              <a:t> Testing</a:t>
            </a:r>
          </a:p>
          <a:p>
            <a:r>
              <a:rPr lang="hu-HU" sz="2800" b="1" dirty="0" err="1"/>
              <a:t>Cypress</a:t>
            </a:r>
            <a:r>
              <a:rPr lang="hu-HU" sz="2800" b="1" dirty="0"/>
              <a:t> kiegészítők</a:t>
            </a:r>
          </a:p>
          <a:p>
            <a:r>
              <a:rPr lang="hu-HU" sz="2800" b="1" dirty="0"/>
              <a:t>CI/CD</a:t>
            </a:r>
          </a:p>
          <a:p>
            <a:r>
              <a:rPr lang="hu-HU" sz="2800" b="1" dirty="0"/>
              <a:t>Konklúziók</a:t>
            </a:r>
            <a:endParaRPr lang="en-US" sz="2800" b="1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8E6C352D-D218-4448-1A0E-62848718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96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AADD-CB5F-F0E2-4A73-BEA16743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870" y="546800"/>
            <a:ext cx="3305081" cy="1478570"/>
          </a:xfrm>
        </p:spPr>
        <p:txBody>
          <a:bodyPr/>
          <a:lstStyle/>
          <a:p>
            <a:r>
              <a:rPr lang="hu-HU" dirty="0"/>
              <a:t>Best 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B1D6-24E6-B7B6-0175-31830EC28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565" y="2177769"/>
            <a:ext cx="5644870" cy="3272772"/>
          </a:xfrm>
        </p:spPr>
        <p:txBody>
          <a:bodyPr>
            <a:normAutofit lnSpcReduction="10000"/>
          </a:bodyPr>
          <a:lstStyle/>
          <a:p>
            <a:r>
              <a:rPr lang="hu-HU" sz="3200" dirty="0"/>
              <a:t>Egy felelősség – egy parancs</a:t>
            </a:r>
          </a:p>
          <a:p>
            <a:r>
              <a:rPr lang="hu-HU" sz="3200" dirty="0" err="1"/>
              <a:t>Assertet</a:t>
            </a:r>
            <a:r>
              <a:rPr lang="hu-HU" sz="3200" dirty="0"/>
              <a:t> ne – a parancs inkább a lépést végezze</a:t>
            </a:r>
          </a:p>
          <a:p>
            <a:r>
              <a:rPr lang="hu-HU" sz="3200" dirty="0"/>
              <a:t>Használj stabil </a:t>
            </a:r>
            <a:r>
              <a:rPr lang="hu-HU" sz="3200" dirty="0" err="1"/>
              <a:t>selectorokat</a:t>
            </a:r>
            <a:endParaRPr lang="hu-HU" sz="3200" dirty="0"/>
          </a:p>
          <a:p>
            <a:r>
              <a:rPr lang="hu-HU" sz="3200" dirty="0"/>
              <a:t>Dokumentáld</a:t>
            </a:r>
            <a:endParaRPr lang="en-US" sz="3200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9DD7F2FD-0723-69B0-C54D-F06A9C22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87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B568-7F50-6115-C9F2-C26D3961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Összetett tesztek – miért e2e?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DAEE9-29E4-E244-7158-352C041D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T</a:t>
            </a:r>
            <a:r>
              <a:rPr lang="en-US" dirty="0" err="1"/>
              <a:t>eljes</a:t>
            </a:r>
            <a:r>
              <a:rPr lang="en-US" dirty="0"/>
              <a:t>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útvonal</a:t>
            </a:r>
            <a:r>
              <a:rPr lang="en-US" dirty="0"/>
              <a:t> (E2E)</a:t>
            </a:r>
            <a:endParaRPr lang="hu-HU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izolált</a:t>
            </a:r>
            <a:r>
              <a:rPr lang="en-US" dirty="0"/>
              <a:t> UI-</a:t>
            </a:r>
            <a:r>
              <a:rPr lang="en-US" dirty="0" err="1"/>
              <a:t>lépések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valós</a:t>
            </a:r>
            <a:r>
              <a:rPr lang="en-US" dirty="0"/>
              <a:t> </a:t>
            </a:r>
            <a:r>
              <a:rPr lang="en-US" dirty="0" err="1"/>
              <a:t>munkafolyamat</a:t>
            </a:r>
            <a:r>
              <a:rPr lang="en-US" dirty="0"/>
              <a:t> </a:t>
            </a:r>
            <a:endParaRPr lang="hu-HU" dirty="0"/>
          </a:p>
          <a:p>
            <a:r>
              <a:rPr lang="hu-HU" dirty="0"/>
              <a:t>folyamat-szintű hibák és integrációs réseket is felderít</a:t>
            </a:r>
          </a:p>
          <a:p>
            <a:r>
              <a:rPr lang="en-US" dirty="0"/>
              <a:t>Stabil </a:t>
            </a:r>
            <a:r>
              <a:rPr lang="en-US" dirty="0" err="1"/>
              <a:t>állapot</a:t>
            </a:r>
            <a:r>
              <a:rPr lang="hu-HU" dirty="0"/>
              <a:t>,</a:t>
            </a:r>
            <a:r>
              <a:rPr lang="en-US" dirty="0"/>
              <a:t> </a:t>
            </a:r>
            <a:r>
              <a:rPr lang="en-US" dirty="0" err="1"/>
              <a:t>determinisztikus</a:t>
            </a:r>
            <a:r>
              <a:rPr lang="en-US" dirty="0"/>
              <a:t> </a:t>
            </a:r>
            <a:r>
              <a:rPr lang="en-US" dirty="0" err="1"/>
              <a:t>várakozás</a:t>
            </a:r>
            <a:r>
              <a:rPr lang="hu-HU" dirty="0"/>
              <a:t> (meghatározás szerint csökken a </a:t>
            </a:r>
            <a:r>
              <a:rPr lang="hu-HU" dirty="0" err="1"/>
              <a:t>flake</a:t>
            </a:r>
            <a:r>
              <a:rPr lang="hu-HU" dirty="0"/>
              <a:t>)</a:t>
            </a:r>
          </a:p>
          <a:p>
            <a:r>
              <a:rPr lang="en-US" dirty="0"/>
              <a:t>Adat- </a:t>
            </a:r>
            <a:r>
              <a:rPr lang="en-US" dirty="0" err="1"/>
              <a:t>és</a:t>
            </a:r>
            <a:r>
              <a:rPr lang="en-US" dirty="0"/>
              <a:t> session-</a:t>
            </a:r>
            <a:r>
              <a:rPr lang="en-US" dirty="0" err="1"/>
              <a:t>kezelés</a:t>
            </a:r>
            <a:endParaRPr lang="hu-HU" dirty="0"/>
          </a:p>
          <a:p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izoláció</a:t>
            </a:r>
            <a:r>
              <a:rPr lang="en-US" dirty="0"/>
              <a:t> (</a:t>
            </a:r>
            <a:r>
              <a:rPr lang="en-US" dirty="0" err="1"/>
              <a:t>tesztadat</a:t>
            </a:r>
            <a:r>
              <a:rPr lang="en-US" dirty="0"/>
              <a:t>, network </a:t>
            </a:r>
            <a:r>
              <a:rPr lang="en-US" dirty="0" err="1"/>
              <a:t>állapot</a:t>
            </a:r>
            <a:r>
              <a:rPr lang="en-US" dirty="0"/>
              <a:t>)</a:t>
            </a:r>
            <a:r>
              <a:rPr lang="hu-HU" dirty="0"/>
              <a:t> – reprodukálhatóságot eredményez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0E67E2D6-BD1E-86FB-EFC2-F457CAABF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79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9A26-4AF2-D302-140A-96ED66A3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Állapotkontroll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api</a:t>
            </a:r>
            <a:r>
              <a:rPr lang="hu-HU" dirty="0"/>
              <a:t> teszt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BBBD-7300-61E6-1D88-BC573725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Állapotkontroll</a:t>
            </a:r>
            <a:r>
              <a:rPr lang="en-US" b="1" dirty="0"/>
              <a:t> (UI </a:t>
            </a:r>
            <a:r>
              <a:rPr lang="en-US" b="1" dirty="0" err="1"/>
              <a:t>stabilitás</a:t>
            </a:r>
            <a:r>
              <a:rPr lang="en-US" b="1" dirty="0"/>
              <a:t>):</a:t>
            </a:r>
            <a:r>
              <a:rPr lang="en-US" dirty="0"/>
              <a:t> UI </a:t>
            </a:r>
            <a:r>
              <a:rPr lang="en-US" dirty="0" err="1"/>
              <a:t>teszt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b="1" dirty="0" err="1"/>
              <a:t>hálózati</a:t>
            </a:r>
            <a:r>
              <a:rPr lang="en-US" b="1" dirty="0"/>
              <a:t> </a:t>
            </a:r>
            <a:r>
              <a:rPr lang="en-US" b="1" dirty="0" err="1"/>
              <a:t>kéréseket</a:t>
            </a:r>
            <a:r>
              <a:rPr lang="en-US" b="1" dirty="0"/>
              <a:t> </a:t>
            </a:r>
            <a:r>
              <a:rPr lang="en-US" b="1" dirty="0" err="1"/>
              <a:t>figyelünk</a:t>
            </a:r>
            <a:r>
              <a:rPr lang="en-US" b="1" dirty="0"/>
              <a:t>/</a:t>
            </a:r>
            <a:r>
              <a:rPr lang="en-US" b="1" dirty="0" err="1"/>
              <a:t>szimulálunk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felület</a:t>
            </a:r>
            <a:r>
              <a:rPr lang="en-US" dirty="0"/>
              <a:t> </a:t>
            </a:r>
            <a:r>
              <a:rPr lang="en-US" b="1" dirty="0" err="1"/>
              <a:t>jó</a:t>
            </a:r>
            <a:r>
              <a:rPr lang="en-US" b="1" dirty="0"/>
              <a:t> </a:t>
            </a:r>
            <a:r>
              <a:rPr lang="en-US" b="1" dirty="0" err="1"/>
              <a:t>állapotban</a:t>
            </a:r>
            <a:r>
              <a:rPr lang="en-US" b="1" dirty="0"/>
              <a:t> </a:t>
            </a:r>
            <a:r>
              <a:rPr lang="en-US" b="1" dirty="0" err="1"/>
              <a:t>legyen</a:t>
            </a:r>
            <a:r>
              <a:rPr lang="en-US" dirty="0"/>
              <a:t> </a:t>
            </a:r>
            <a:endParaRPr lang="hu-HU" dirty="0"/>
          </a:p>
          <a:p>
            <a:r>
              <a:rPr lang="en-US" b="1" dirty="0"/>
              <a:t>API </a:t>
            </a:r>
            <a:r>
              <a:rPr lang="en-US" b="1" dirty="0" err="1"/>
              <a:t>teszt</a:t>
            </a:r>
            <a:r>
              <a:rPr lang="en-US" b="1" dirty="0"/>
              <a:t> (back-end </a:t>
            </a:r>
            <a:r>
              <a:rPr lang="en-US" b="1" dirty="0" err="1"/>
              <a:t>minőség</a:t>
            </a:r>
            <a:r>
              <a:rPr lang="en-US" b="1" dirty="0"/>
              <a:t>):</a:t>
            </a:r>
            <a:r>
              <a:rPr lang="en-US" dirty="0"/>
              <a:t> API </a:t>
            </a:r>
            <a:r>
              <a:rPr lang="en-US" dirty="0" err="1"/>
              <a:t>végpontok</a:t>
            </a:r>
            <a:r>
              <a:rPr lang="en-US" dirty="0"/>
              <a:t> </a:t>
            </a:r>
            <a:r>
              <a:rPr lang="en-US" b="1" dirty="0" err="1"/>
              <a:t>funkcionális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szerződéses</a:t>
            </a:r>
            <a:r>
              <a:rPr lang="en-US" dirty="0"/>
              <a:t> </a:t>
            </a:r>
            <a:r>
              <a:rPr lang="en-US" dirty="0" err="1"/>
              <a:t>vizsgálata</a:t>
            </a:r>
            <a:r>
              <a:rPr lang="en-US" dirty="0"/>
              <a:t> UI </a:t>
            </a:r>
            <a:r>
              <a:rPr lang="en-US" dirty="0" err="1"/>
              <a:t>nélkül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UI </a:t>
            </a:r>
            <a:r>
              <a:rPr lang="en-US" dirty="0" err="1"/>
              <a:t>stabilizálása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a </a:t>
            </a:r>
            <a:r>
              <a:rPr lang="en-US" b="1" dirty="0" err="1"/>
              <a:t>rendszerlogika</a:t>
            </a:r>
            <a:r>
              <a:rPr lang="en-US" b="1" dirty="0"/>
              <a:t> </a:t>
            </a:r>
            <a:r>
              <a:rPr lang="en-US" b="1" dirty="0" err="1"/>
              <a:t>verifikálása</a:t>
            </a:r>
            <a:r>
              <a:rPr lang="en-US" dirty="0"/>
              <a:t>.</a:t>
            </a:r>
            <a:endParaRPr lang="hu-HU" dirty="0"/>
          </a:p>
          <a:p>
            <a:r>
              <a:rPr lang="en-US" b="1" dirty="0"/>
              <a:t>Contract testing:</a:t>
            </a:r>
            <a:r>
              <a:rPr lang="en-US" dirty="0"/>
              <a:t> </a:t>
            </a:r>
            <a:r>
              <a:rPr lang="en-US" dirty="0" err="1"/>
              <a:t>kliens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szerver</a:t>
            </a:r>
            <a:r>
              <a:rPr lang="en-US" dirty="0"/>
              <a:t> </a:t>
            </a:r>
            <a:r>
              <a:rPr lang="en-US" b="1" dirty="0" err="1"/>
              <a:t>szerződésének</a:t>
            </a:r>
            <a:r>
              <a:rPr lang="en-US" dirty="0"/>
              <a:t> (schema, </a:t>
            </a:r>
            <a:r>
              <a:rPr lang="en-US" dirty="0" err="1"/>
              <a:t>mezők</a:t>
            </a:r>
            <a:r>
              <a:rPr lang="en-US" dirty="0"/>
              <a:t>, </a:t>
            </a:r>
            <a:r>
              <a:rPr lang="en-US" dirty="0" err="1"/>
              <a:t>státuszkódok</a:t>
            </a:r>
            <a:r>
              <a:rPr lang="en-US" dirty="0"/>
              <a:t>) </a:t>
            </a:r>
            <a:r>
              <a:rPr lang="en-US" dirty="0" err="1"/>
              <a:t>védelme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6AF29694-38C9-ACB7-54C7-50341B143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44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3AF8-5E5E-7313-9947-CC048F25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Lényeges különbség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BA043-7177-80FD-C5EA-8E621D9B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Á</a:t>
            </a:r>
            <a:r>
              <a:rPr lang="en-US" b="1" dirty="0" err="1"/>
              <a:t>llapotkontroll</a:t>
            </a:r>
            <a:r>
              <a:rPr lang="en-US" dirty="0"/>
              <a:t> = </a:t>
            </a:r>
            <a:r>
              <a:rPr lang="en-US" dirty="0" err="1"/>
              <a:t>tesztelési</a:t>
            </a:r>
            <a:r>
              <a:rPr lang="en-US" dirty="0"/>
              <a:t> </a:t>
            </a:r>
            <a:r>
              <a:rPr lang="en-US" i="1" dirty="0" err="1"/>
              <a:t>technika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E2E </a:t>
            </a:r>
            <a:r>
              <a:rPr lang="en-US" dirty="0" err="1"/>
              <a:t>stabilizálására</a:t>
            </a:r>
            <a:r>
              <a:rPr lang="en-US" dirty="0"/>
              <a:t>.</a:t>
            </a:r>
            <a:endParaRPr lang="hu-HU" dirty="0"/>
          </a:p>
          <a:p>
            <a:r>
              <a:rPr lang="en-US" b="1" dirty="0"/>
              <a:t>API </a:t>
            </a:r>
            <a:r>
              <a:rPr lang="en-US" b="1" dirty="0" err="1"/>
              <a:t>teszt</a:t>
            </a:r>
            <a:r>
              <a:rPr lang="en-US" b="1" dirty="0"/>
              <a:t>/Contract</a:t>
            </a:r>
            <a:r>
              <a:rPr lang="en-US" dirty="0"/>
              <a:t> = </a:t>
            </a:r>
            <a:r>
              <a:rPr lang="en-US" i="1" dirty="0" err="1"/>
              <a:t>minőségbiztosítási</a:t>
            </a:r>
            <a:r>
              <a:rPr lang="en-US" i="1" dirty="0"/>
              <a:t> </a:t>
            </a:r>
            <a:r>
              <a:rPr lang="en-US" i="1" dirty="0" err="1"/>
              <a:t>gyakorlat</a:t>
            </a:r>
            <a:r>
              <a:rPr lang="en-US" dirty="0"/>
              <a:t> a </a:t>
            </a:r>
            <a:r>
              <a:rPr lang="en-US" dirty="0" err="1"/>
              <a:t>szolgáltatási</a:t>
            </a:r>
            <a:r>
              <a:rPr lang="en-US" dirty="0"/>
              <a:t> </a:t>
            </a:r>
            <a:r>
              <a:rPr lang="en-US" dirty="0" err="1"/>
              <a:t>réteg</a:t>
            </a:r>
            <a:r>
              <a:rPr lang="en-US" dirty="0"/>
              <a:t> </a:t>
            </a:r>
            <a:r>
              <a:rPr lang="en-US" dirty="0" err="1"/>
              <a:t>ellenőrzésére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Egy E2E </a:t>
            </a:r>
            <a:r>
              <a:rPr lang="en-US" dirty="0" err="1"/>
              <a:t>modulban</a:t>
            </a:r>
            <a:r>
              <a:rPr lang="en-US" dirty="0"/>
              <a:t> </a:t>
            </a:r>
            <a:r>
              <a:rPr lang="en-US" b="1" dirty="0" err="1"/>
              <a:t>interceptet</a:t>
            </a:r>
            <a:r>
              <a:rPr lang="en-US" b="1" dirty="0"/>
              <a:t> </a:t>
            </a:r>
            <a:r>
              <a:rPr lang="en-US" b="1" dirty="0" err="1"/>
              <a:t>csak</a:t>
            </a:r>
            <a:r>
              <a:rPr lang="en-US" b="1" dirty="0"/>
              <a:t> a </a:t>
            </a:r>
            <a:r>
              <a:rPr lang="en-US" b="1" dirty="0" err="1"/>
              <a:t>stabilitásért</a:t>
            </a:r>
            <a:r>
              <a:rPr lang="en-US" dirty="0"/>
              <a:t> </a:t>
            </a:r>
            <a:r>
              <a:rPr lang="en-US" dirty="0" err="1"/>
              <a:t>használunk</a:t>
            </a:r>
            <a:r>
              <a:rPr lang="en-US" dirty="0"/>
              <a:t>, </a:t>
            </a:r>
            <a:r>
              <a:rPr lang="en-US" b="1" dirty="0" err="1"/>
              <a:t>nem</a:t>
            </a:r>
            <a:r>
              <a:rPr lang="en-US" dirty="0"/>
              <a:t> API-t </a:t>
            </a:r>
            <a:r>
              <a:rPr lang="en-US" dirty="0" err="1"/>
              <a:t>tesztelünk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.</a:t>
            </a:r>
          </a:p>
        </p:txBody>
      </p:sp>
      <p:pic>
        <p:nvPicPr>
          <p:cNvPr id="5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FF3D1218-D364-7EA6-8DCF-F6A1D6542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26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3911-40A6-EEB3-A5F6-416F5482E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Cy.intercept</a:t>
            </a:r>
            <a:r>
              <a:rPr lang="hu-HU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F596-3C16-F5FF-9A62-B59FAD77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354" y="1901105"/>
            <a:ext cx="6550306" cy="4124419"/>
          </a:xfrm>
        </p:spPr>
        <p:txBody>
          <a:bodyPr/>
          <a:lstStyle/>
          <a:p>
            <a:r>
              <a:rPr lang="hu-HU" dirty="0"/>
              <a:t>Mikor </a:t>
            </a:r>
            <a:r>
              <a:rPr lang="hu-HU" dirty="0" err="1"/>
              <a:t>stubolj</a:t>
            </a:r>
            <a:r>
              <a:rPr lang="hu-HU" dirty="0"/>
              <a:t>?</a:t>
            </a:r>
          </a:p>
          <a:p>
            <a:pPr lvl="1"/>
            <a:r>
              <a:rPr lang="en-US" dirty="0"/>
              <a:t>Ha a </a:t>
            </a:r>
            <a:r>
              <a:rPr lang="en-US" dirty="0" err="1"/>
              <a:t>válasz</a:t>
            </a:r>
            <a:r>
              <a:rPr lang="en-US" dirty="0"/>
              <a:t> </a:t>
            </a:r>
            <a:r>
              <a:rPr lang="en-US" b="1" dirty="0" err="1"/>
              <a:t>ingadozó</a:t>
            </a:r>
            <a:r>
              <a:rPr lang="en-US" dirty="0"/>
              <a:t>/</a:t>
            </a:r>
            <a:r>
              <a:rPr lang="en-US" dirty="0" err="1"/>
              <a:t>lassú</a:t>
            </a:r>
            <a:r>
              <a:rPr lang="en-US" dirty="0"/>
              <a:t>/</a:t>
            </a:r>
            <a:r>
              <a:rPr lang="en-US" dirty="0" err="1"/>
              <a:t>külső</a:t>
            </a:r>
            <a:r>
              <a:rPr lang="en-US" dirty="0"/>
              <a:t> </a:t>
            </a:r>
            <a:r>
              <a:rPr lang="en-US" dirty="0" err="1"/>
              <a:t>szolgáltatástól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.</a:t>
            </a:r>
            <a:endParaRPr lang="hu-HU" dirty="0"/>
          </a:p>
          <a:p>
            <a:pPr lvl="1"/>
            <a:r>
              <a:rPr lang="en-US" dirty="0"/>
              <a:t>Ha </a:t>
            </a:r>
            <a:r>
              <a:rPr lang="en-US" dirty="0" err="1"/>
              <a:t>ritka</a:t>
            </a:r>
            <a:r>
              <a:rPr lang="en-US" dirty="0"/>
              <a:t>/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előidézni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b="1" dirty="0"/>
              <a:t>edge case</a:t>
            </a:r>
            <a:r>
              <a:rPr lang="en-US" dirty="0"/>
              <a:t>-t (pl. “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”, “500 </a:t>
            </a:r>
            <a:r>
              <a:rPr lang="en-US" dirty="0" err="1"/>
              <a:t>hiba</a:t>
            </a:r>
            <a:r>
              <a:rPr lang="en-US" dirty="0"/>
              <a:t>”).</a:t>
            </a:r>
            <a:endParaRPr lang="hu-HU" dirty="0"/>
          </a:p>
          <a:p>
            <a:pPr lvl="1"/>
            <a:r>
              <a:rPr lang="en-US" dirty="0"/>
              <a:t>Ha demo-</a:t>
            </a:r>
            <a:r>
              <a:rPr lang="en-US" dirty="0" err="1"/>
              <a:t>hoz</a:t>
            </a:r>
            <a:r>
              <a:rPr lang="en-US" dirty="0"/>
              <a:t> </a:t>
            </a:r>
            <a:r>
              <a:rPr lang="en-US" b="1" dirty="0" err="1"/>
              <a:t>stabil</a:t>
            </a:r>
            <a:r>
              <a:rPr lang="en-US" dirty="0"/>
              <a:t> </a:t>
            </a:r>
            <a:r>
              <a:rPr lang="en-US" dirty="0" err="1"/>
              <a:t>vizuális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Mikor ne </a:t>
            </a:r>
            <a:r>
              <a:rPr lang="hu-HU" dirty="0" err="1"/>
              <a:t>stubolj</a:t>
            </a:r>
            <a:r>
              <a:rPr lang="hu-HU" dirty="0"/>
              <a:t>?</a:t>
            </a:r>
          </a:p>
          <a:p>
            <a:pPr lvl="1"/>
            <a:r>
              <a:rPr lang="en-US" dirty="0"/>
              <a:t>Ha a </a:t>
            </a:r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igazi</a:t>
            </a:r>
            <a:r>
              <a:rPr lang="en-US" b="1" dirty="0"/>
              <a:t> </a:t>
            </a:r>
            <a:r>
              <a:rPr lang="en-US" b="1" dirty="0" err="1"/>
              <a:t>integráció</a:t>
            </a:r>
            <a:r>
              <a:rPr lang="en-US" dirty="0"/>
              <a:t> </a:t>
            </a:r>
            <a:r>
              <a:rPr lang="en-US" dirty="0" err="1"/>
              <a:t>ellenőrzése</a:t>
            </a:r>
            <a:r>
              <a:rPr lang="en-US" dirty="0"/>
              <a:t> (pl.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üzleti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),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környezet</a:t>
            </a:r>
            <a:r>
              <a:rPr lang="en-US" dirty="0"/>
              <a:t> </a:t>
            </a:r>
            <a:r>
              <a:rPr lang="en-US" dirty="0" err="1"/>
              <a:t>képes</a:t>
            </a:r>
            <a:r>
              <a:rPr lang="en-US" dirty="0"/>
              <a:t> </a:t>
            </a:r>
            <a:r>
              <a:rPr lang="en-US" b="1" dirty="0" err="1"/>
              <a:t>determinista</a:t>
            </a:r>
            <a:r>
              <a:rPr lang="en-US" dirty="0"/>
              <a:t> </a:t>
            </a:r>
            <a:r>
              <a:rPr lang="en-US" dirty="0" err="1"/>
              <a:t>választ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(pl. </a:t>
            </a:r>
            <a:r>
              <a:rPr lang="en-US" dirty="0" err="1"/>
              <a:t>seedelt</a:t>
            </a:r>
            <a:r>
              <a:rPr lang="en-US" dirty="0"/>
              <a:t> </a:t>
            </a:r>
            <a:r>
              <a:rPr lang="en-US" dirty="0" err="1"/>
              <a:t>tesztadatok</a:t>
            </a:r>
            <a:r>
              <a:rPr lang="en-US" dirty="0"/>
              <a:t>)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9EC7D-61AF-6CF2-6D43-D815354B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474" y="922168"/>
            <a:ext cx="6201640" cy="11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D92F8-411B-18AC-0843-8A841200C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91" y="5658667"/>
            <a:ext cx="667795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11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DA72-F80E-04D7-E8A6-9CB340E3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Cy.session</a:t>
            </a:r>
            <a:r>
              <a:rPr lang="hu-HU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AAE0-A91F-6767-D777-FE4383E8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Miért? – Ne kelljen </a:t>
            </a:r>
            <a:r>
              <a:rPr lang="hu-HU" dirty="0" err="1"/>
              <a:t>mnden</a:t>
            </a:r>
            <a:r>
              <a:rPr lang="hu-HU" dirty="0"/>
              <a:t> </a:t>
            </a:r>
            <a:r>
              <a:rPr lang="hu-HU" dirty="0" err="1"/>
              <a:t>formon</a:t>
            </a:r>
            <a:r>
              <a:rPr lang="hu-HU" dirty="0"/>
              <a:t> bejelentkezni – időnyerés, kevesebb UI-</a:t>
            </a:r>
            <a:r>
              <a:rPr lang="hu-HU" dirty="0" err="1"/>
              <a:t>flakiness</a:t>
            </a:r>
            <a:endParaRPr lang="hu-HU" dirty="0"/>
          </a:p>
          <a:p>
            <a:r>
              <a:rPr lang="hu-HU" dirty="0"/>
              <a:t>Elv: - a session-t cache-</a:t>
            </a:r>
            <a:r>
              <a:rPr lang="hu-HU" dirty="0" err="1"/>
              <a:t>ljük</a:t>
            </a:r>
            <a:r>
              <a:rPr lang="hu-HU" dirty="0"/>
              <a:t> kulcs alapján és </a:t>
            </a:r>
            <a:r>
              <a:rPr lang="hu-HU" dirty="0" err="1"/>
              <a:t>újrahasznosítjuk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7391671B-4DE4-CED1-44A7-AB86FC21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248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911B2C-09C8-F18F-4520-D45D5F7F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62" y="439078"/>
            <a:ext cx="6449875" cy="597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23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A89B-DFA2-5576-4A58-D79A165B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Várakozási stratégiák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FE38-E14B-9D22-1A54-76355D64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Kerüld: </a:t>
            </a:r>
            <a:r>
              <a:rPr lang="en-US" dirty="0"/>
              <a:t> </a:t>
            </a:r>
            <a:r>
              <a:rPr lang="en-US" dirty="0" err="1"/>
              <a:t>cy.wait</a:t>
            </a:r>
            <a:r>
              <a:rPr lang="en-US" dirty="0"/>
              <a:t>(2000)</a:t>
            </a:r>
            <a:endParaRPr lang="hu-HU" dirty="0"/>
          </a:p>
          <a:p>
            <a:r>
              <a:rPr lang="hu-HU" dirty="0"/>
              <a:t>Helyette:</a:t>
            </a:r>
          </a:p>
          <a:p>
            <a:pPr lvl="1"/>
            <a:r>
              <a:rPr lang="hu-HU" dirty="0"/>
              <a:t>Hálózati </a:t>
            </a:r>
            <a:r>
              <a:rPr lang="hu-HU" dirty="0" err="1"/>
              <a:t>aliasra</a:t>
            </a:r>
            <a:r>
              <a:rPr lang="hu-HU" dirty="0"/>
              <a:t> várás: </a:t>
            </a:r>
            <a:r>
              <a:rPr lang="hu-HU" dirty="0" err="1"/>
              <a:t>cy.wait</a:t>
            </a:r>
            <a:r>
              <a:rPr lang="hu-HU" dirty="0"/>
              <a:t>(’@</a:t>
            </a:r>
            <a:r>
              <a:rPr lang="hu-HU" dirty="0" err="1"/>
              <a:t>alias</a:t>
            </a:r>
            <a:r>
              <a:rPr lang="hu-HU" dirty="0"/>
              <a:t>’)</a:t>
            </a:r>
          </a:p>
          <a:p>
            <a:pPr lvl="1"/>
            <a:r>
              <a:rPr lang="hu-HU" dirty="0"/>
              <a:t>Láthatóság: </a:t>
            </a:r>
            <a:r>
              <a:rPr lang="en-US" dirty="0" err="1"/>
              <a:t>cy.get</a:t>
            </a:r>
            <a:r>
              <a:rPr lang="en-US" dirty="0"/>
              <a:t>('[data-</a:t>
            </a:r>
            <a:r>
              <a:rPr lang="en-US" dirty="0" err="1"/>
              <a:t>testid</a:t>
            </a:r>
            <a:r>
              <a:rPr lang="en-US" dirty="0"/>
              <a:t>=x]').should('</a:t>
            </a:r>
            <a:r>
              <a:rPr lang="en-US" dirty="0" err="1"/>
              <a:t>be.visible</a:t>
            </a:r>
            <a:r>
              <a:rPr lang="en-US" dirty="0"/>
              <a:t>’)</a:t>
            </a:r>
            <a:endParaRPr lang="hu-HU" dirty="0"/>
          </a:p>
          <a:p>
            <a:pPr lvl="1"/>
            <a:r>
              <a:rPr lang="hu-HU" dirty="0"/>
              <a:t>Szöveges tartalom: </a:t>
            </a:r>
            <a:r>
              <a:rPr lang="en-US" dirty="0" err="1"/>
              <a:t>cy.contains</a:t>
            </a:r>
            <a:r>
              <a:rPr lang="en-US" dirty="0"/>
              <a:t>('</a:t>
            </a:r>
            <a:r>
              <a:rPr lang="en-US" dirty="0" err="1"/>
              <a:t>Sikeres</a:t>
            </a:r>
            <a:r>
              <a:rPr lang="en-US" dirty="0"/>
              <a:t> </a:t>
            </a:r>
            <a:r>
              <a:rPr lang="en-US" dirty="0" err="1"/>
              <a:t>fizetés</a:t>
            </a:r>
            <a:r>
              <a:rPr lang="en-US" dirty="0"/>
              <a:t>').should('</a:t>
            </a:r>
            <a:r>
              <a:rPr lang="en-US" dirty="0" err="1"/>
              <a:t>be.visible</a:t>
            </a:r>
            <a:r>
              <a:rPr lang="en-US" dirty="0"/>
              <a:t>’)</a:t>
            </a:r>
            <a:endParaRPr lang="hu-HU" dirty="0"/>
          </a:p>
          <a:p>
            <a:pPr lvl="1"/>
            <a:r>
              <a:rPr lang="hu-HU" dirty="0"/>
              <a:t>Attribútum/osztály: </a:t>
            </a:r>
            <a:r>
              <a:rPr lang="en-US" dirty="0"/>
              <a:t>should('</a:t>
            </a:r>
            <a:r>
              <a:rPr lang="en-US" dirty="0" err="1"/>
              <a:t>have.class</a:t>
            </a:r>
            <a:r>
              <a:rPr lang="en-US" dirty="0"/>
              <a:t>', 'loaded’</a:t>
            </a:r>
            <a:r>
              <a:rPr lang="hu-HU" dirty="0"/>
              <a:t>)</a:t>
            </a:r>
          </a:p>
          <a:p>
            <a:pPr marL="0" indent="0">
              <a:buNone/>
            </a:pPr>
            <a:r>
              <a:rPr lang="hu-HU" dirty="0"/>
              <a:t>Extra infó: minden </a:t>
            </a:r>
            <a:r>
              <a:rPr lang="en-US" dirty="0"/>
              <a:t>should(...)</a:t>
            </a:r>
            <a:r>
              <a:rPr lang="hu-HU" dirty="0"/>
              <a:t> alapból </a:t>
            </a:r>
            <a:r>
              <a:rPr lang="hu-HU" dirty="0" err="1"/>
              <a:t>retry-ol</a:t>
            </a:r>
            <a:r>
              <a:rPr lang="hu-HU" dirty="0"/>
              <a:t> </a:t>
            </a:r>
            <a:r>
              <a:rPr lang="hu-HU" dirty="0" err="1"/>
              <a:t>timeoutig</a:t>
            </a:r>
            <a:endParaRPr lang="hu-HU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82DF5C03-049C-25AA-2C29-C2376814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45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2EAB-097B-12F2-4AF0-B2D4ABCA2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117" y="770917"/>
            <a:ext cx="4954587" cy="1478570"/>
          </a:xfrm>
        </p:spPr>
        <p:txBody>
          <a:bodyPr/>
          <a:lstStyle/>
          <a:p>
            <a:r>
              <a:rPr lang="hu-HU" dirty="0"/>
              <a:t>Tesztadat és állapot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E699-E09F-BAE8-35BF-1F165076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1316" y="2366029"/>
            <a:ext cx="6326188" cy="3541714"/>
          </a:xfrm>
        </p:spPr>
        <p:txBody>
          <a:bodyPr>
            <a:normAutofit/>
          </a:bodyPr>
          <a:lstStyle/>
          <a:p>
            <a:r>
              <a:rPr lang="hu-HU" sz="2800" dirty="0"/>
              <a:t>Determinista állapot</a:t>
            </a:r>
          </a:p>
          <a:p>
            <a:r>
              <a:rPr lang="hu-HU" sz="2800" dirty="0" err="1"/>
              <a:t>Idempotens</a:t>
            </a:r>
            <a:r>
              <a:rPr lang="hu-HU" sz="2800" dirty="0"/>
              <a:t> tevékenység</a:t>
            </a:r>
          </a:p>
          <a:p>
            <a:r>
              <a:rPr lang="hu-HU" sz="2800" dirty="0"/>
              <a:t>Környezeti profil</a:t>
            </a:r>
          </a:p>
          <a:p>
            <a:r>
              <a:rPr lang="hu-HU" sz="2800" dirty="0"/>
              <a:t>Folyamatok izolálása – állapotvisszaállítás tesztek végén</a:t>
            </a:r>
            <a:endParaRPr lang="en-US" sz="2800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4A010ECA-D4AB-FF9E-70F4-ECD9A15A2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31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F6D18-8C7E-517D-2532-A937EA82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400" y="690235"/>
            <a:ext cx="3574022" cy="1478570"/>
          </a:xfrm>
        </p:spPr>
        <p:txBody>
          <a:bodyPr/>
          <a:lstStyle/>
          <a:p>
            <a:r>
              <a:rPr lang="hu-HU" dirty="0" err="1"/>
              <a:t>Antipatternek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34F41-1871-B8E1-AF25-2A886A964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Rögzített </a:t>
            </a:r>
            <a:r>
              <a:rPr lang="hu-HU" dirty="0" err="1"/>
              <a:t>wait</a:t>
            </a:r>
            <a:r>
              <a:rPr lang="hu-HU" dirty="0"/>
              <a:t>(</a:t>
            </a:r>
            <a:r>
              <a:rPr lang="hu-HU" dirty="0" err="1"/>
              <a:t>ms</a:t>
            </a:r>
            <a:r>
              <a:rPr lang="hu-HU" dirty="0"/>
              <a:t>) helyett – </a:t>
            </a:r>
            <a:r>
              <a:rPr lang="hu-HU" dirty="0" err="1"/>
              <a:t>aliasra</a:t>
            </a:r>
            <a:r>
              <a:rPr lang="hu-HU" dirty="0"/>
              <a:t> vagy UI állapotra várjunk</a:t>
            </a:r>
          </a:p>
          <a:p>
            <a:r>
              <a:rPr lang="hu-HU" dirty="0"/>
              <a:t>Minden hívás </a:t>
            </a:r>
            <a:r>
              <a:rPr lang="hu-HU" dirty="0" err="1"/>
              <a:t>stubolása</a:t>
            </a:r>
            <a:r>
              <a:rPr lang="hu-HU" dirty="0"/>
              <a:t> – csak a zajos vagy nehezen kezelhető részeket</a:t>
            </a:r>
          </a:p>
          <a:p>
            <a:r>
              <a:rPr lang="hu-HU" dirty="0"/>
              <a:t>Ismétlődő (</a:t>
            </a:r>
            <a:r>
              <a:rPr lang="hu-HU" dirty="0" err="1"/>
              <a:t>pl</a:t>
            </a:r>
            <a:r>
              <a:rPr lang="hu-HU" dirty="0"/>
              <a:t> login) esetek megkerülése – </a:t>
            </a:r>
            <a:r>
              <a:rPr lang="hu-HU" dirty="0" err="1"/>
              <a:t>cy.session</a:t>
            </a:r>
            <a:r>
              <a:rPr lang="hu-HU" dirty="0"/>
              <a:t> vagy API login</a:t>
            </a:r>
          </a:p>
          <a:p>
            <a:r>
              <a:rPr lang="hu-HU" dirty="0"/>
              <a:t>Rejtett </a:t>
            </a:r>
            <a:r>
              <a:rPr lang="hu-HU" dirty="0" err="1"/>
              <a:t>selector</a:t>
            </a:r>
            <a:r>
              <a:rPr lang="hu-HU" dirty="0"/>
              <a:t>-ok használata</a:t>
            </a:r>
          </a:p>
          <a:p>
            <a:r>
              <a:rPr lang="hu-HU" dirty="0"/>
              <a:t>Rejtett adatok a kódban – CI </a:t>
            </a:r>
            <a:r>
              <a:rPr lang="hu-HU" dirty="0" err="1"/>
              <a:t>secrets</a:t>
            </a:r>
            <a:r>
              <a:rPr lang="hu-HU" dirty="0"/>
              <a:t> vagy env.js</a:t>
            </a:r>
          </a:p>
          <a:p>
            <a:r>
              <a:rPr lang="hu-HU" dirty="0"/>
              <a:t>E2E ne teszteljünk API-t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E805E328-51C9-BF2C-BD07-0A25CDBE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71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ADA6-711B-21A5-E6A0-429A4BAC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 – mi lesz itt?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C6A16-EEEC-DF59-7189-8EC52AB0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68851"/>
            <a:ext cx="7410917" cy="4070631"/>
          </a:xfrm>
        </p:spPr>
        <p:txBody>
          <a:bodyPr>
            <a:normAutofit/>
          </a:bodyPr>
          <a:lstStyle/>
          <a:p>
            <a:r>
              <a:rPr lang="hu-HU" sz="3200" dirty="0"/>
              <a:t>P</a:t>
            </a:r>
            <a:r>
              <a:rPr lang="en-US" sz="3200" dirty="0" err="1"/>
              <a:t>rojekt</a:t>
            </a:r>
            <a:r>
              <a:rPr lang="en-US" sz="3200" dirty="0"/>
              <a:t> </a:t>
            </a:r>
            <a:r>
              <a:rPr lang="en-US" sz="3200" dirty="0" err="1"/>
              <a:t>bootstrappelés</a:t>
            </a:r>
            <a:r>
              <a:rPr lang="en-US" sz="3200" dirty="0"/>
              <a:t>, </a:t>
            </a:r>
            <a:r>
              <a:rPr lang="en-US" sz="3200" dirty="0" err="1"/>
              <a:t>első</a:t>
            </a:r>
            <a:r>
              <a:rPr lang="en-US" sz="3200" dirty="0"/>
              <a:t> </a:t>
            </a:r>
            <a:r>
              <a:rPr lang="en-US" sz="3200" dirty="0" err="1"/>
              <a:t>teszt</a:t>
            </a:r>
            <a:r>
              <a:rPr lang="en-US" sz="3200" dirty="0"/>
              <a:t> </a:t>
            </a:r>
            <a:r>
              <a:rPr lang="en-US" sz="3200" dirty="0" err="1"/>
              <a:t>és</a:t>
            </a:r>
            <a:r>
              <a:rPr lang="en-US" sz="3200" dirty="0"/>
              <a:t> </a:t>
            </a:r>
            <a:r>
              <a:rPr lang="en-US" sz="3200" dirty="0" err="1"/>
              <a:t>futtatás</a:t>
            </a:r>
            <a:r>
              <a:rPr lang="en-US" sz="3200" dirty="0"/>
              <a:t> GUI-ban </a:t>
            </a:r>
            <a:r>
              <a:rPr lang="en-US" sz="3200" dirty="0" err="1"/>
              <a:t>és</a:t>
            </a:r>
            <a:r>
              <a:rPr lang="en-US" sz="3200" dirty="0"/>
              <a:t> headless </a:t>
            </a:r>
            <a:r>
              <a:rPr lang="en-US" sz="3200" dirty="0" err="1"/>
              <a:t>módban</a:t>
            </a:r>
            <a:endParaRPr lang="hu-HU" sz="3200" dirty="0"/>
          </a:p>
          <a:p>
            <a:r>
              <a:rPr lang="en-US" sz="3200" dirty="0"/>
              <a:t>Cypress 13+ </a:t>
            </a:r>
            <a:r>
              <a:rPr lang="en-US" sz="3200" dirty="0" err="1"/>
              <a:t>alapok</a:t>
            </a:r>
            <a:r>
              <a:rPr lang="en-US" sz="3200" dirty="0"/>
              <a:t> </a:t>
            </a:r>
            <a:endParaRPr lang="hu-HU" sz="3200" dirty="0"/>
          </a:p>
          <a:p>
            <a:r>
              <a:rPr lang="hu-HU" sz="3200" dirty="0" err="1"/>
              <a:t>Cypress</a:t>
            </a:r>
            <a:r>
              <a:rPr lang="hu-HU" sz="3200" dirty="0"/>
              <a:t> 13-14-15</a:t>
            </a:r>
            <a:endParaRPr lang="en-US" sz="3200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0449DD7F-B0D4-50DA-1722-882AA690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71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3825-D204-C893-C3A0-E80AA65E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400" y="672306"/>
            <a:ext cx="6622023" cy="1478570"/>
          </a:xfrm>
        </p:spPr>
        <p:txBody>
          <a:bodyPr/>
          <a:lstStyle/>
          <a:p>
            <a:r>
              <a:rPr lang="hu-HU" dirty="0"/>
              <a:t>Tesztek </a:t>
            </a:r>
            <a:r>
              <a:rPr lang="hu-HU" dirty="0" err="1"/>
              <a:t>refaktorálása</a:t>
            </a:r>
            <a:r>
              <a:rPr lang="hu-HU" dirty="0"/>
              <a:t>, </a:t>
            </a:r>
            <a:r>
              <a:rPr lang="hu-HU" dirty="0" err="1"/>
              <a:t>kpi</a:t>
            </a:r>
            <a:r>
              <a:rPr lang="hu-HU" dirty="0"/>
              <a:t>-ok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F0918-613C-6F29-068C-D4970EE65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400" y="2276382"/>
            <a:ext cx="6622023" cy="3541714"/>
          </a:xfrm>
        </p:spPr>
        <p:txBody>
          <a:bodyPr/>
          <a:lstStyle/>
          <a:p>
            <a:r>
              <a:rPr lang="hu-HU" dirty="0"/>
              <a:t>Stabilitás (</a:t>
            </a:r>
            <a:r>
              <a:rPr lang="hu-HU" dirty="0" err="1"/>
              <a:t>pl</a:t>
            </a:r>
            <a:r>
              <a:rPr lang="hu-HU" dirty="0"/>
              <a:t> 2% a </a:t>
            </a:r>
            <a:r>
              <a:rPr lang="hu-HU" dirty="0" err="1"/>
              <a:t>flake</a:t>
            </a:r>
            <a:r>
              <a:rPr lang="hu-HU" dirty="0"/>
              <a:t> arány </a:t>
            </a:r>
            <a:r>
              <a:rPr lang="hu-HU" dirty="0" err="1"/>
              <a:t>refactor</a:t>
            </a:r>
            <a:r>
              <a:rPr lang="hu-HU" dirty="0"/>
              <a:t> után)</a:t>
            </a:r>
          </a:p>
          <a:p>
            <a:r>
              <a:rPr lang="hu-HU" dirty="0"/>
              <a:t>Idő mérése</a:t>
            </a:r>
          </a:p>
          <a:p>
            <a:r>
              <a:rPr lang="hu-HU" dirty="0"/>
              <a:t>Lefedettség (happy </a:t>
            </a:r>
            <a:r>
              <a:rPr lang="hu-HU" dirty="0" err="1"/>
              <a:t>path</a:t>
            </a:r>
            <a:r>
              <a:rPr lang="hu-HU" dirty="0"/>
              <a:t>, edge case, negatív esetek)</a:t>
            </a:r>
          </a:p>
          <a:p>
            <a:r>
              <a:rPr lang="hu-HU" dirty="0"/>
              <a:t>Megismételhetőség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DE50885B-77E4-6B14-7847-9CCD281D7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19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9B5F-5FA7-7C5E-D971-AB3677529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059" y="699201"/>
            <a:ext cx="5178705" cy="1478570"/>
          </a:xfrm>
        </p:spPr>
        <p:txBody>
          <a:bodyPr/>
          <a:lstStyle/>
          <a:p>
            <a:r>
              <a:rPr lang="hu-HU" dirty="0"/>
              <a:t>Data </a:t>
            </a:r>
            <a:r>
              <a:rPr lang="hu-HU" dirty="0" err="1"/>
              <a:t>driven</a:t>
            </a:r>
            <a:r>
              <a:rPr lang="hu-HU" dirty="0"/>
              <a:t>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4D34-93FD-A181-1A11-BBF46306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765" y="2366028"/>
            <a:ext cx="4013294" cy="3541714"/>
          </a:xfrm>
        </p:spPr>
        <p:txBody>
          <a:bodyPr>
            <a:normAutofit/>
          </a:bodyPr>
          <a:lstStyle/>
          <a:p>
            <a:r>
              <a:rPr lang="hu-HU" sz="2800" dirty="0"/>
              <a:t>Tesztlogika != </a:t>
            </a:r>
            <a:r>
              <a:rPr lang="hu-HU" sz="2800" dirty="0" err="1"/>
              <a:t>teszdadat</a:t>
            </a:r>
            <a:endParaRPr lang="hu-HU" sz="2800" dirty="0"/>
          </a:p>
          <a:p>
            <a:r>
              <a:rPr lang="hu-HU" sz="2800" dirty="0"/>
              <a:t>Adatgenerálás lehetőségei</a:t>
            </a:r>
          </a:p>
          <a:p>
            <a:r>
              <a:rPr lang="hu-HU" sz="2800" dirty="0"/>
              <a:t>Paraméterezett tesztek</a:t>
            </a:r>
            <a:endParaRPr lang="en-US" sz="2800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B4E2DD4A-A1F2-EB7E-A701-90AF65DA3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011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6AEB6-7671-25E6-7499-13CD22481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8ECE-9C07-1490-808B-CEB89629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387" y="618518"/>
            <a:ext cx="4288023" cy="1478570"/>
          </a:xfrm>
        </p:spPr>
        <p:txBody>
          <a:bodyPr/>
          <a:lstStyle/>
          <a:p>
            <a:r>
              <a:rPr lang="hu-HU" dirty="0"/>
              <a:t>hátrányok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F886-644A-BC88-3E21-5B2391B3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624" y="2249487"/>
            <a:ext cx="5178706" cy="2842466"/>
          </a:xfrm>
        </p:spPr>
        <p:txBody>
          <a:bodyPr/>
          <a:lstStyle/>
          <a:p>
            <a:r>
              <a:rPr lang="hu-HU" dirty="0"/>
              <a:t>Adatmenedzsment komplexitása</a:t>
            </a:r>
          </a:p>
          <a:p>
            <a:r>
              <a:rPr lang="hu-HU" dirty="0"/>
              <a:t>Tesztadat karbantartása</a:t>
            </a:r>
          </a:p>
          <a:p>
            <a:r>
              <a:rPr lang="hu-HU" dirty="0"/>
              <a:t>Futtatási idő</a:t>
            </a:r>
          </a:p>
          <a:p>
            <a:r>
              <a:rPr lang="hu-HU" dirty="0"/>
              <a:t>Test script </a:t>
            </a:r>
            <a:r>
              <a:rPr lang="hu-HU" dirty="0" err="1"/>
              <a:t>overhead</a:t>
            </a:r>
            <a:endParaRPr lang="hu-H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B9A44F-DD6F-E2FD-802F-9065B0749794}"/>
              </a:ext>
            </a:extLst>
          </p:cNvPr>
          <p:cNvSpPr txBox="1">
            <a:spLocks/>
          </p:cNvSpPr>
          <p:nvPr/>
        </p:nvSpPr>
        <p:spPr>
          <a:xfrm>
            <a:off x="1392425" y="717130"/>
            <a:ext cx="3833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előnyök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FA64D0-E297-82B7-6C6C-9288168A4E3A}"/>
              </a:ext>
            </a:extLst>
          </p:cNvPr>
          <p:cNvSpPr txBox="1">
            <a:spLocks/>
          </p:cNvSpPr>
          <p:nvPr/>
        </p:nvSpPr>
        <p:spPr>
          <a:xfrm>
            <a:off x="1392425" y="2249487"/>
            <a:ext cx="43539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Újrahasználhatóság</a:t>
            </a:r>
          </a:p>
          <a:p>
            <a:r>
              <a:rPr lang="hu-HU" dirty="0"/>
              <a:t>Könnyebb karbantartás átlátható mennyiségnél</a:t>
            </a:r>
          </a:p>
          <a:p>
            <a:r>
              <a:rPr lang="hu-HU" dirty="0"/>
              <a:t>Jobb lefedettség</a:t>
            </a:r>
          </a:p>
          <a:p>
            <a:r>
              <a:rPr lang="hu-HU" dirty="0"/>
              <a:t>skálázhatóság</a:t>
            </a:r>
            <a:endParaRPr lang="en-US" dirty="0"/>
          </a:p>
        </p:txBody>
      </p:sp>
      <p:pic>
        <p:nvPicPr>
          <p:cNvPr id="6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88430720-80D0-389B-B082-3DA2E0678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2385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6D39-7697-7E59-0B5E-6AC02DE40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11" y="877840"/>
            <a:ext cx="3224399" cy="1478570"/>
          </a:xfrm>
        </p:spPr>
        <p:txBody>
          <a:bodyPr/>
          <a:lstStyle/>
          <a:p>
            <a:r>
              <a:rPr lang="hu-HU" dirty="0"/>
              <a:t>Best practice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F1B3-221E-F32C-12EE-470E7398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874" y="2356410"/>
            <a:ext cx="4209071" cy="3541714"/>
          </a:xfrm>
        </p:spPr>
        <p:txBody>
          <a:bodyPr/>
          <a:lstStyle/>
          <a:p>
            <a:r>
              <a:rPr lang="hu-HU" dirty="0"/>
              <a:t>Adatok strukturált tárolása</a:t>
            </a:r>
          </a:p>
          <a:p>
            <a:r>
              <a:rPr lang="hu-HU" dirty="0"/>
              <a:t>Reális tesztadatok</a:t>
            </a:r>
          </a:p>
          <a:p>
            <a:r>
              <a:rPr lang="hu-HU" dirty="0"/>
              <a:t>Várt eredmények </a:t>
            </a:r>
            <a:r>
              <a:rPr lang="hu-HU" dirty="0" err="1"/>
              <a:t>validálása</a:t>
            </a:r>
            <a:endParaRPr lang="hu-HU" dirty="0"/>
          </a:p>
          <a:p>
            <a:r>
              <a:rPr lang="hu-HU" dirty="0"/>
              <a:t>Automatikus adatbetöltés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2C289306-698D-99EC-36F5-506635CD4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492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9D3A-D599-D30C-0462-DB94A4E2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Cypress</a:t>
            </a:r>
            <a:r>
              <a:rPr lang="hu-HU" dirty="0"/>
              <a:t> </a:t>
            </a:r>
            <a:r>
              <a:rPr lang="hu-HU" dirty="0" err="1"/>
              <a:t>plugins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8A1500-2CEE-27EA-FB00-C92B1FD7E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94559" y="2376715"/>
            <a:ext cx="47021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Széles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körben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elérhető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Közösség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által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támogatott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Funkcionalitás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bővítése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Könnyebb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karbantartás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Integráció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más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eszközökkel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Tesztelési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élmény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javítása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Hatékonyság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növelése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9B8C725F-E77A-49C4-84E8-825013F0B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94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A073-F90F-0894-6F03-4B942544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189" y="645412"/>
            <a:ext cx="3063034" cy="1478570"/>
          </a:xfrm>
        </p:spPr>
        <p:txBody>
          <a:bodyPr/>
          <a:lstStyle/>
          <a:p>
            <a:r>
              <a:rPr lang="hu-HU" dirty="0"/>
              <a:t>Elem- és DOM kezeléséhez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A7CB-4A08-574E-D770-1E4E1A02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860" y="730625"/>
            <a:ext cx="3690563" cy="1304364"/>
          </a:xfrm>
        </p:spPr>
        <p:txBody>
          <a:bodyPr/>
          <a:lstStyle/>
          <a:p>
            <a:r>
              <a:rPr lang="hu-HU" dirty="0" err="1"/>
              <a:t>Cypress</a:t>
            </a:r>
            <a:r>
              <a:rPr lang="hu-HU" dirty="0"/>
              <a:t>-testing-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Cypress-real-events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8D37642-A7DF-5C37-0C5A-1B7DE915B50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769223" y="1382807"/>
            <a:ext cx="576637" cy="18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20D85DE4-1C22-16EC-35D6-A9EB1483A260}"/>
              </a:ext>
            </a:extLst>
          </p:cNvPr>
          <p:cNvSpPr txBox="1">
            <a:spLocks/>
          </p:cNvSpPr>
          <p:nvPr/>
        </p:nvSpPr>
        <p:spPr>
          <a:xfrm>
            <a:off x="1634471" y="2123982"/>
            <a:ext cx="306303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dirty="0"/>
              <a:t>Vizualizáció és </a:t>
            </a:r>
            <a:r>
              <a:rPr lang="hu-HU" sz="2400" dirty="0" err="1"/>
              <a:t>screenshot</a:t>
            </a:r>
            <a:r>
              <a:rPr lang="hu-HU" sz="2400" dirty="0"/>
              <a:t> tesztek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86EFBB2-780D-307A-F750-D5314EA9A4BE}"/>
              </a:ext>
            </a:extLst>
          </p:cNvPr>
          <p:cNvSpPr txBox="1">
            <a:spLocks/>
          </p:cNvSpPr>
          <p:nvPr/>
        </p:nvSpPr>
        <p:spPr>
          <a:xfrm>
            <a:off x="5274142" y="2209195"/>
            <a:ext cx="3690563" cy="130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Cypress</a:t>
            </a:r>
            <a:r>
              <a:rPr lang="hu-HU" dirty="0"/>
              <a:t>-image-</a:t>
            </a:r>
            <a:r>
              <a:rPr lang="hu-HU" dirty="0" err="1"/>
              <a:t>snapshot</a:t>
            </a:r>
            <a:endParaRPr lang="hu-HU" dirty="0"/>
          </a:p>
          <a:p>
            <a:r>
              <a:rPr lang="hu-HU" dirty="0" err="1"/>
              <a:t>Cypress-visual-regression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4F76E4-7B56-368D-C87F-7ABD2E95CC6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697505" y="2861377"/>
            <a:ext cx="576637" cy="18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43D77E3E-AEEF-CB18-96D0-7296981EB2DC}"/>
              </a:ext>
            </a:extLst>
          </p:cNvPr>
          <p:cNvSpPr txBox="1">
            <a:spLocks/>
          </p:cNvSpPr>
          <p:nvPr/>
        </p:nvSpPr>
        <p:spPr>
          <a:xfrm>
            <a:off x="1706189" y="3776758"/>
            <a:ext cx="306303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Reporting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6A157C9-4023-75DE-08DE-27B2CF6AF230}"/>
              </a:ext>
            </a:extLst>
          </p:cNvPr>
          <p:cNvSpPr txBox="1">
            <a:spLocks/>
          </p:cNvSpPr>
          <p:nvPr/>
        </p:nvSpPr>
        <p:spPr>
          <a:xfrm>
            <a:off x="5345860" y="3861971"/>
            <a:ext cx="4963552" cy="1304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Cypress-mochawesome-reporter</a:t>
            </a:r>
            <a:endParaRPr lang="hu-HU" dirty="0"/>
          </a:p>
          <a:p>
            <a:r>
              <a:rPr lang="hu-HU" dirty="0" err="1"/>
              <a:t>Cypress</a:t>
            </a:r>
            <a:r>
              <a:rPr lang="hu-HU" dirty="0"/>
              <a:t>-multi-</a:t>
            </a:r>
            <a:r>
              <a:rPr lang="hu-HU" dirty="0" err="1"/>
              <a:t>reporters</a:t>
            </a:r>
            <a:endParaRPr lang="hu-HU" dirty="0"/>
          </a:p>
          <a:p>
            <a:r>
              <a:rPr lang="hu-HU" dirty="0" err="1"/>
              <a:t>Cypress-slack-reporter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08A5563-90A6-8939-A65C-FAAFEEF6AECF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769223" y="4514153"/>
            <a:ext cx="576637" cy="18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2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813DBEA5-AF21-5EFE-B962-6612C991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103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4ACC3-D498-C981-B6BA-BD08A6BAC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0C4C-70C1-2361-7B08-24FB872E5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189" y="322682"/>
            <a:ext cx="3063034" cy="1478570"/>
          </a:xfrm>
        </p:spPr>
        <p:txBody>
          <a:bodyPr>
            <a:normAutofit fontScale="90000"/>
          </a:bodyPr>
          <a:lstStyle/>
          <a:p>
            <a:r>
              <a:rPr lang="hu-HU" dirty="0" err="1"/>
              <a:t>Autentikáció</a:t>
            </a:r>
            <a:r>
              <a:rPr lang="hu-HU" dirty="0"/>
              <a:t> és API tesztelés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4AFC0-B546-9A75-B6C5-FB0AED84B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860" y="407895"/>
            <a:ext cx="3690563" cy="1304364"/>
          </a:xfrm>
        </p:spPr>
        <p:txBody>
          <a:bodyPr/>
          <a:lstStyle/>
          <a:p>
            <a:r>
              <a:rPr lang="hu-HU" dirty="0" err="1"/>
              <a:t>Cypress-social-logins</a:t>
            </a:r>
            <a:endParaRPr lang="hu-HU" dirty="0"/>
          </a:p>
          <a:p>
            <a:r>
              <a:rPr lang="hu-HU" dirty="0" err="1"/>
              <a:t>Cypress-plugin-api</a:t>
            </a:r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D7F64DC-7A20-61D8-0F5D-939C21F3307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769223" y="1060077"/>
            <a:ext cx="576637" cy="18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117B21A-A9F8-9143-6C60-A00F1C6D4FDC}"/>
              </a:ext>
            </a:extLst>
          </p:cNvPr>
          <p:cNvSpPr txBox="1">
            <a:spLocks/>
          </p:cNvSpPr>
          <p:nvPr/>
        </p:nvSpPr>
        <p:spPr>
          <a:xfrm>
            <a:off x="1706189" y="1799362"/>
            <a:ext cx="306303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dirty="0"/>
              <a:t>Idő és dátum kezelése</a:t>
            </a:r>
            <a:endParaRPr lang="en-US" sz="2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856602C-6E55-F104-4453-7081E97CCC46}"/>
              </a:ext>
            </a:extLst>
          </p:cNvPr>
          <p:cNvSpPr txBox="1">
            <a:spLocks/>
          </p:cNvSpPr>
          <p:nvPr/>
        </p:nvSpPr>
        <p:spPr>
          <a:xfrm>
            <a:off x="5345860" y="1884575"/>
            <a:ext cx="3690563" cy="1304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Cypress-mockdate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86619A2-C97D-A0D9-26E7-FFF5DC7DEC0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769223" y="2536757"/>
            <a:ext cx="576637" cy="18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9DA986E2-CE10-3845-5CA3-846BD74420DB}"/>
              </a:ext>
            </a:extLst>
          </p:cNvPr>
          <p:cNvSpPr txBox="1">
            <a:spLocks/>
          </p:cNvSpPr>
          <p:nvPr/>
        </p:nvSpPr>
        <p:spPr>
          <a:xfrm>
            <a:off x="1706189" y="3454028"/>
            <a:ext cx="306303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 err="1"/>
              <a:t>Development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7C48B0-0437-0B63-1F9E-C49708E8A996}"/>
              </a:ext>
            </a:extLst>
          </p:cNvPr>
          <p:cNvSpPr txBox="1">
            <a:spLocks/>
          </p:cNvSpPr>
          <p:nvPr/>
        </p:nvSpPr>
        <p:spPr>
          <a:xfrm>
            <a:off x="5345860" y="3539241"/>
            <a:ext cx="4963552" cy="1304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Cypress</a:t>
            </a:r>
            <a:r>
              <a:rPr lang="hu-HU" dirty="0"/>
              <a:t>-</a:t>
            </a:r>
            <a:r>
              <a:rPr lang="hu-HU" dirty="0" err="1"/>
              <a:t>terminal</a:t>
            </a:r>
            <a:r>
              <a:rPr lang="hu-HU" dirty="0"/>
              <a:t>-report</a:t>
            </a:r>
          </a:p>
          <a:p>
            <a:r>
              <a:rPr lang="hu-HU" dirty="0" err="1"/>
              <a:t>Cypress-localstorage-commands</a:t>
            </a:r>
            <a:endParaRPr lang="hu-HU" dirty="0"/>
          </a:p>
          <a:p>
            <a:r>
              <a:rPr lang="hu-HU" dirty="0" err="1"/>
              <a:t>Cypress-xpath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EA0122E-785C-D3D1-7926-E60DDB7016A4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4769223" y="4191423"/>
            <a:ext cx="576637" cy="18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1B557784-7EC9-C752-8642-A00937005AE9}"/>
              </a:ext>
            </a:extLst>
          </p:cNvPr>
          <p:cNvSpPr txBox="1">
            <a:spLocks/>
          </p:cNvSpPr>
          <p:nvPr/>
        </p:nvSpPr>
        <p:spPr>
          <a:xfrm>
            <a:off x="1706189" y="4930708"/>
            <a:ext cx="3063034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CI/</a:t>
            </a:r>
            <a:r>
              <a:rPr lang="hu-HU" dirty="0" err="1"/>
              <a:t>cD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9268A4-66CF-A96B-03A7-3781FCE32656}"/>
              </a:ext>
            </a:extLst>
          </p:cNvPr>
          <p:cNvSpPr txBox="1">
            <a:spLocks/>
          </p:cNvSpPr>
          <p:nvPr/>
        </p:nvSpPr>
        <p:spPr>
          <a:xfrm>
            <a:off x="5345860" y="5015921"/>
            <a:ext cx="4963552" cy="1304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Cypress-grep</a:t>
            </a:r>
            <a:endParaRPr lang="hu-HU" dirty="0"/>
          </a:p>
          <a:p>
            <a:r>
              <a:rPr lang="hu-HU" dirty="0" err="1"/>
              <a:t>Cypress-paralell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8182873-5B9F-A614-7B0B-EF3CC7BC5C1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69223" y="5668103"/>
            <a:ext cx="576637" cy="18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8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FEADDE64-BBE2-F133-1CCA-B00F1C410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337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D14C-4060-2B80-649F-8AF439F9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387" y="618518"/>
            <a:ext cx="4288023" cy="1478570"/>
          </a:xfrm>
        </p:spPr>
        <p:txBody>
          <a:bodyPr/>
          <a:lstStyle/>
          <a:p>
            <a:r>
              <a:rPr lang="hu-HU" dirty="0" err="1"/>
              <a:t>Continuous</a:t>
            </a:r>
            <a:r>
              <a:rPr lang="hu-HU" dirty="0"/>
              <a:t> </a:t>
            </a:r>
            <a:r>
              <a:rPr lang="hu-HU" dirty="0" err="1"/>
              <a:t>deployment</a:t>
            </a:r>
            <a:r>
              <a:rPr lang="hu-HU" dirty="0"/>
              <a:t> (CD)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625F-2CA4-35DF-5F44-EA5A310A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7131" y="2599111"/>
            <a:ext cx="5178706" cy="2842466"/>
          </a:xfrm>
        </p:spPr>
        <p:txBody>
          <a:bodyPr/>
          <a:lstStyle/>
          <a:p>
            <a:r>
              <a:rPr lang="hu-HU" dirty="0"/>
              <a:t>Sikeres tesztlefuttatás esetén, a rendszer automatikusan:</a:t>
            </a:r>
          </a:p>
          <a:p>
            <a:pPr lvl="1"/>
            <a:r>
              <a:rPr lang="hu-HU" dirty="0"/>
              <a:t>Előkészíti a </a:t>
            </a:r>
            <a:r>
              <a:rPr lang="hu-HU" dirty="0" err="1"/>
              <a:t>buildet</a:t>
            </a:r>
            <a:r>
              <a:rPr lang="hu-HU" dirty="0"/>
              <a:t> (</a:t>
            </a:r>
            <a:r>
              <a:rPr lang="hu-HU" dirty="0" err="1"/>
              <a:t>delivery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Telepíti egy adott környezetre (int, </a:t>
            </a:r>
            <a:r>
              <a:rPr lang="hu-HU" dirty="0" err="1"/>
              <a:t>staging</a:t>
            </a:r>
            <a:r>
              <a:rPr lang="hu-HU" dirty="0"/>
              <a:t>, </a:t>
            </a:r>
            <a:r>
              <a:rPr lang="hu-HU" dirty="0" err="1"/>
              <a:t>prod</a:t>
            </a:r>
            <a:r>
              <a:rPr lang="hu-HU" dirty="0"/>
              <a:t> </a:t>
            </a:r>
            <a:r>
              <a:rPr lang="hu-HU" dirty="0" err="1"/>
              <a:t>stb</a:t>
            </a:r>
            <a:r>
              <a:rPr lang="hu-HU" dirty="0"/>
              <a:t>) (</a:t>
            </a:r>
            <a:r>
              <a:rPr lang="hu-HU" dirty="0" err="1"/>
              <a:t>deployment</a:t>
            </a:r>
            <a:r>
              <a:rPr lang="hu-HU" dirty="0"/>
              <a:t>)</a:t>
            </a:r>
          </a:p>
          <a:p>
            <a:pPr lvl="1"/>
            <a:endParaRPr lang="hu-H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A59EEF-ACE6-9BD0-A056-A6E1159F4E48}"/>
              </a:ext>
            </a:extLst>
          </p:cNvPr>
          <p:cNvSpPr txBox="1">
            <a:spLocks/>
          </p:cNvSpPr>
          <p:nvPr/>
        </p:nvSpPr>
        <p:spPr>
          <a:xfrm>
            <a:off x="1392425" y="717130"/>
            <a:ext cx="3833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Continuous integration (CI)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E4E726-8BA5-8C0D-1ED1-64E9FB26D182}"/>
              </a:ext>
            </a:extLst>
          </p:cNvPr>
          <p:cNvSpPr txBox="1">
            <a:spLocks/>
          </p:cNvSpPr>
          <p:nvPr/>
        </p:nvSpPr>
        <p:spPr>
          <a:xfrm>
            <a:off x="1392425" y="2249487"/>
            <a:ext cx="43539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Közös repository</a:t>
            </a:r>
          </a:p>
          <a:p>
            <a:r>
              <a:rPr lang="hu-HU"/>
              <a:t>Automatikus tesztfuttatás</a:t>
            </a:r>
          </a:p>
          <a:p>
            <a:r>
              <a:rPr lang="hu-HU"/>
              <a:t>Tesztelés egyszerre akár több branchen is</a:t>
            </a:r>
            <a:endParaRPr lang="en-US" dirty="0"/>
          </a:p>
        </p:txBody>
      </p:sp>
      <p:pic>
        <p:nvPicPr>
          <p:cNvPr id="6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99482322-E6D0-FEE3-F6E7-3E970A1D2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680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5F46-2335-C2F1-678F-DAC58719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1FF7-F667-CF27-430C-B7D485F4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387" y="618518"/>
            <a:ext cx="4288023" cy="1478570"/>
          </a:xfrm>
        </p:spPr>
        <p:txBody>
          <a:bodyPr/>
          <a:lstStyle/>
          <a:p>
            <a:r>
              <a:rPr lang="hu-HU" dirty="0"/>
              <a:t>hátrányok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7C7D-F88A-29A8-0B3A-F54098DC3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5624" y="2249487"/>
            <a:ext cx="5178706" cy="2842466"/>
          </a:xfrm>
        </p:spPr>
        <p:txBody>
          <a:bodyPr/>
          <a:lstStyle/>
          <a:p>
            <a:r>
              <a:rPr lang="hu-HU" dirty="0"/>
              <a:t>Bevezetési költség és idő</a:t>
            </a:r>
          </a:p>
          <a:p>
            <a:r>
              <a:rPr lang="hu-HU" dirty="0"/>
              <a:t>Infrastruktúra költség</a:t>
            </a:r>
          </a:p>
          <a:p>
            <a:r>
              <a:rPr lang="hu-HU" dirty="0"/>
              <a:t>Tesztkarbantartás</a:t>
            </a:r>
          </a:p>
          <a:p>
            <a:r>
              <a:rPr lang="hu-HU" dirty="0"/>
              <a:t>Sebességproblémák</a:t>
            </a:r>
          </a:p>
          <a:p>
            <a:r>
              <a:rPr lang="hu-HU" dirty="0"/>
              <a:t>Hamis biztonságérzet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8847F5-B32A-CAA3-EABA-F0EC9FD84DD4}"/>
              </a:ext>
            </a:extLst>
          </p:cNvPr>
          <p:cNvSpPr txBox="1">
            <a:spLocks/>
          </p:cNvSpPr>
          <p:nvPr/>
        </p:nvSpPr>
        <p:spPr>
          <a:xfrm>
            <a:off x="1392425" y="717130"/>
            <a:ext cx="3833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előnyök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6903CD-EA6D-F017-E79F-7D85BD21965D}"/>
              </a:ext>
            </a:extLst>
          </p:cNvPr>
          <p:cNvSpPr txBox="1">
            <a:spLocks/>
          </p:cNvSpPr>
          <p:nvPr/>
        </p:nvSpPr>
        <p:spPr>
          <a:xfrm>
            <a:off x="1392425" y="2249487"/>
            <a:ext cx="4353953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Gyors visszajelzést</a:t>
            </a:r>
          </a:p>
          <a:p>
            <a:r>
              <a:rPr lang="hu-HU" dirty="0"/>
              <a:t>Automatizált tesztelés</a:t>
            </a:r>
          </a:p>
          <a:p>
            <a:r>
              <a:rPr lang="hu-HU" dirty="0"/>
              <a:t>Konzisztencia</a:t>
            </a:r>
          </a:p>
          <a:p>
            <a:r>
              <a:rPr lang="hu-HU" dirty="0"/>
              <a:t>Skálázhatóság</a:t>
            </a:r>
          </a:p>
          <a:p>
            <a:r>
              <a:rPr lang="hu-HU" dirty="0"/>
              <a:t>Integráció más eszközökkel</a:t>
            </a:r>
            <a:endParaRPr lang="en-US" dirty="0"/>
          </a:p>
        </p:txBody>
      </p:sp>
      <p:pic>
        <p:nvPicPr>
          <p:cNvPr id="6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BF3884AF-4C88-23C9-58F2-3CC8D58B1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37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BBBA77-E195-200C-0101-86D27494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CI/CD </a:t>
            </a:r>
            <a:r>
              <a:rPr lang="hu-HU" dirty="0" err="1"/>
              <a:t>cypress</a:t>
            </a:r>
            <a:r>
              <a:rPr lang="hu-HU" dirty="0"/>
              <a:t>-el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160F50-15F5-CA5D-55AB-7AA66EFC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CI környezet előkészítése</a:t>
            </a:r>
          </a:p>
          <a:p>
            <a:r>
              <a:rPr lang="hu-HU" dirty="0"/>
              <a:t>Alap </a:t>
            </a:r>
            <a:r>
              <a:rPr lang="hu-HU" dirty="0" err="1"/>
              <a:t>workflow</a:t>
            </a:r>
            <a:r>
              <a:rPr lang="hu-HU" dirty="0"/>
              <a:t> – automatikus futtatás minden </a:t>
            </a:r>
            <a:r>
              <a:rPr lang="hu-HU" dirty="0" err="1"/>
              <a:t>push</a:t>
            </a:r>
            <a:r>
              <a:rPr lang="hu-HU" dirty="0"/>
              <a:t>/PR esetén</a:t>
            </a:r>
          </a:p>
          <a:p>
            <a:r>
              <a:rPr lang="hu-HU" dirty="0" err="1"/>
              <a:t>Secret</a:t>
            </a:r>
            <a:r>
              <a:rPr lang="hu-HU" dirty="0"/>
              <a:t> kezelés</a:t>
            </a:r>
            <a:endParaRPr lang="en-US" dirty="0"/>
          </a:p>
        </p:txBody>
      </p:sp>
      <p:pic>
        <p:nvPicPr>
          <p:cNvPr id="2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17CD410F-06E0-92E3-9A1C-D72FB1F3E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92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2E3B9-49E6-EF67-4357-7E51DF9F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106" y="1241612"/>
            <a:ext cx="6149788" cy="4374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node</a:t>
            </a:r>
            <a:r>
              <a:rPr lang="hu-HU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-v</a:t>
            </a:r>
            <a:endParaRPr lang="en-US" sz="32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hu-HU" sz="3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npm</a:t>
            </a:r>
            <a:r>
              <a:rPr lang="hu-HU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-v</a:t>
            </a:r>
            <a:endParaRPr lang="en-US" sz="32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hu-HU" sz="3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mkdir</a:t>
            </a:r>
            <a:r>
              <a:rPr lang="hu-HU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sz="3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cypress-basics</a:t>
            </a:r>
            <a:endParaRPr lang="en-US" sz="32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hu-HU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cd </a:t>
            </a:r>
            <a:r>
              <a:rPr lang="hu-HU" sz="3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cypress-basics</a:t>
            </a:r>
            <a:endParaRPr lang="en-US" sz="32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hu-HU" sz="3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npm</a:t>
            </a:r>
            <a:r>
              <a:rPr lang="hu-HU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sz="3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hu-HU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-y</a:t>
            </a:r>
            <a:endParaRPr lang="en-US" sz="32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hu-HU" sz="3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npm</a:t>
            </a:r>
            <a:r>
              <a:rPr lang="hu-HU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 -D </a:t>
            </a:r>
            <a:r>
              <a:rPr lang="hu-HU" sz="3200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cypress</a:t>
            </a:r>
            <a:endParaRPr lang="en-US" sz="32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3200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695C44B9-02E3-642C-4122-FE3AC876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514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6485-1590-3A17-A47A-ABB55A59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Cypress</a:t>
            </a:r>
            <a:r>
              <a:rPr lang="hu-HU" dirty="0"/>
              <a:t> lényege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71D8-6592-D604-4ED2-1033656FF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4004"/>
            <a:ext cx="6855106" cy="4124419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Böngészőben fut</a:t>
            </a:r>
          </a:p>
          <a:p>
            <a:r>
              <a:rPr lang="hu-HU" dirty="0"/>
              <a:t>Egyszerű szintaxis</a:t>
            </a:r>
          </a:p>
          <a:p>
            <a:r>
              <a:rPr lang="hu-HU" dirty="0"/>
              <a:t>Automatikus </a:t>
            </a:r>
            <a:r>
              <a:rPr lang="hu-HU" dirty="0" err="1"/>
              <a:t>retry</a:t>
            </a:r>
            <a:endParaRPr lang="hu-HU" dirty="0"/>
          </a:p>
          <a:p>
            <a:r>
              <a:rPr lang="hu-HU" dirty="0"/>
              <a:t>E2E + API tesztre is képes</a:t>
            </a:r>
          </a:p>
          <a:p>
            <a:r>
              <a:rPr lang="hu-HU" dirty="0"/>
              <a:t>Gyors fejlesztői visszajelzés</a:t>
            </a:r>
          </a:p>
          <a:p>
            <a:r>
              <a:rPr lang="hu-HU" dirty="0"/>
              <a:t>Könnyen integrálható CI/CD</a:t>
            </a:r>
          </a:p>
          <a:p>
            <a:r>
              <a:rPr lang="hu-HU" dirty="0" err="1"/>
              <a:t>Fixture</a:t>
            </a:r>
            <a:r>
              <a:rPr lang="hu-HU" dirty="0"/>
              <a:t>, </a:t>
            </a:r>
            <a:r>
              <a:rPr lang="hu-HU" dirty="0" err="1"/>
              <a:t>intercept</a:t>
            </a:r>
            <a:r>
              <a:rPr lang="hu-HU" dirty="0"/>
              <a:t>, </a:t>
            </a:r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commands</a:t>
            </a:r>
            <a:endParaRPr lang="hu-HU" dirty="0"/>
          </a:p>
          <a:p>
            <a:r>
              <a:rPr lang="hu-HU" dirty="0"/>
              <a:t>Dashboard, </a:t>
            </a:r>
            <a:r>
              <a:rPr lang="hu-HU" dirty="0" err="1"/>
              <a:t>reporting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88112DF5-DB67-3AC2-BCD5-F3F35BB5A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14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1D17-5B39-ACC3-0CE5-EC388B27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Korlátok és kihívások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007B-B4C9-AB20-0A0B-99652CE95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Monolit csomag</a:t>
            </a:r>
          </a:p>
          <a:p>
            <a:r>
              <a:rPr lang="hu-HU" dirty="0" err="1"/>
              <a:t>Headless</a:t>
            </a:r>
            <a:r>
              <a:rPr lang="hu-HU" dirty="0"/>
              <a:t> futtatás néha eltérő viselkedést mutat</a:t>
            </a:r>
          </a:p>
          <a:p>
            <a:r>
              <a:rPr lang="hu-HU" dirty="0"/>
              <a:t>Még mindig „inkább Chrome”</a:t>
            </a:r>
          </a:p>
          <a:p>
            <a:r>
              <a:rPr lang="hu-HU" dirty="0"/>
              <a:t>Régi </a:t>
            </a:r>
            <a:r>
              <a:rPr lang="hu-HU" dirty="0" err="1"/>
              <a:t>node</a:t>
            </a:r>
            <a:r>
              <a:rPr lang="hu-HU" dirty="0"/>
              <a:t>/böngészőkkel nem vagy erőltetett a kompatibilitás</a:t>
            </a:r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27275235-AF42-C85B-CB89-01A1E2B0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177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9B28-070D-C31B-A5DB-21C4D2F8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Ideális, ha…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5A25-3999-C98C-B427-F9CB5828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Modern webappot tesztelnél gyorsan</a:t>
            </a:r>
          </a:p>
          <a:p>
            <a:r>
              <a:rPr lang="hu-HU" dirty="0"/>
              <a:t>Best practice-ket betartod</a:t>
            </a:r>
          </a:p>
          <a:p>
            <a:r>
              <a:rPr lang="hu-HU" dirty="0"/>
              <a:t>API tesztelés külön </a:t>
            </a:r>
            <a:r>
              <a:rPr lang="hu-HU" dirty="0" err="1"/>
              <a:t>pipe-ba</a:t>
            </a:r>
            <a:endParaRPr lang="hu-HU" dirty="0"/>
          </a:p>
          <a:p>
            <a:r>
              <a:rPr lang="hu-HU" dirty="0"/>
              <a:t>Ha helyesen van </a:t>
            </a:r>
            <a:r>
              <a:rPr lang="hu-HU" dirty="0" err="1"/>
              <a:t>használnva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CEED271A-C600-050C-903E-A8F0215F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6573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Köszönöm a figyelmet! - MeMes Generator">
            <a:extLst>
              <a:ext uri="{FF2B5EF4-FFF2-40B4-BE49-F238E27FC236}">
                <a16:creationId xmlns:a16="http://schemas.microsoft.com/office/drawing/2014/main" id="{89E64D04-4B43-6928-25E5-CD8CDD7A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715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00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34344-5ABC-D625-5DCD-00AA5AA30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233965"/>
              </p:ext>
            </p:extLst>
          </p:nvPr>
        </p:nvGraphicFramePr>
        <p:xfrm>
          <a:off x="94130" y="70583"/>
          <a:ext cx="12003740" cy="671683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000935">
                  <a:extLst>
                    <a:ext uri="{9D8B030D-6E8A-4147-A177-3AD203B41FA5}">
                      <a16:colId xmlns:a16="http://schemas.microsoft.com/office/drawing/2014/main" val="3103329950"/>
                    </a:ext>
                  </a:extLst>
                </a:gridCol>
                <a:gridCol w="3000935">
                  <a:extLst>
                    <a:ext uri="{9D8B030D-6E8A-4147-A177-3AD203B41FA5}">
                      <a16:colId xmlns:a16="http://schemas.microsoft.com/office/drawing/2014/main" val="4088117988"/>
                    </a:ext>
                  </a:extLst>
                </a:gridCol>
                <a:gridCol w="3000935">
                  <a:extLst>
                    <a:ext uri="{9D8B030D-6E8A-4147-A177-3AD203B41FA5}">
                      <a16:colId xmlns:a16="http://schemas.microsoft.com/office/drawing/2014/main" val="1082740899"/>
                    </a:ext>
                  </a:extLst>
                </a:gridCol>
                <a:gridCol w="3000935">
                  <a:extLst>
                    <a:ext uri="{9D8B030D-6E8A-4147-A177-3AD203B41FA5}">
                      <a16:colId xmlns:a16="http://schemas.microsoft.com/office/drawing/2014/main" val="1987087359"/>
                    </a:ext>
                  </a:extLst>
                </a:gridCol>
              </a:tblGrid>
              <a:tr h="342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Tulajdonság</a:t>
                      </a:r>
                      <a:r>
                        <a:rPr lang="en-US" b="0" dirty="0"/>
                        <a:t> / </a:t>
                      </a:r>
                      <a:r>
                        <a:rPr lang="en-US" b="0" dirty="0" err="1"/>
                        <a:t>Funkció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Cypress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Cypress 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Cypress 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220724"/>
                  </a:ext>
                </a:extLst>
              </a:tr>
              <a:tr h="579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Fő újdonság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Test Replay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Komponens tesztek fejlesztése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Cypress Studio frissítés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511301"/>
                  </a:ext>
                </a:extLst>
              </a:tr>
              <a:tr h="579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Videókezelés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Videó alapból kikapcsolva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Nincs nagy változás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Command Log vizuális frissítés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64714"/>
                  </a:ext>
                </a:extLst>
              </a:tr>
              <a:tr h="600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Komponens teszt támogatás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Alap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stabil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Bővített (React, Angular, Next.js, Vite, Svelte)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Stabilizálás, kisebb javítások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710698"/>
                  </a:ext>
                </a:extLst>
              </a:tr>
              <a:tr h="8572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Cross-origin kezelés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cy.origin bevezetve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b="0"/>
                        <a:t>cy.origin szigorítás, document.domain deprecáció miatt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u-HU" b="0"/>
                        <a:t>Megbízhatóbb cross-origin működés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4175092"/>
                  </a:ext>
                </a:extLst>
              </a:tr>
              <a:tr h="600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API változások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Parancsok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felüldefiniálása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másképp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Angular just-in-time compile alapból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cy.press</a:t>
                      </a:r>
                      <a:r>
                        <a:rPr lang="en-US" b="0" dirty="0"/>
                        <a:t>() </a:t>
                      </a:r>
                      <a:r>
                        <a:rPr lang="en-US" b="0" dirty="0" err="1"/>
                        <a:t>továbbfejlesztve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240194"/>
                  </a:ext>
                </a:extLst>
              </a:tr>
              <a:tr h="600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Node.js </a:t>
                      </a:r>
                      <a:r>
                        <a:rPr lang="en-US" b="0" dirty="0" err="1"/>
                        <a:t>támogatás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u-HU" b="0"/>
                        <a:t>Régebbi verziók még működnek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Régi Node / </a:t>
                      </a:r>
                      <a:r>
                        <a:rPr lang="en-US" b="0" dirty="0" err="1"/>
                        <a:t>böngésző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támogatás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csökken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0"/>
                        <a:t>Node.js 18 és 23 nem támogatott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046979"/>
                  </a:ext>
                </a:extLst>
              </a:tr>
              <a:tr h="600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Böngésző támogatás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Chrome, Firefox, 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Chromium frissítés, Safari részleges gondok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Firefox CDP </a:t>
                      </a:r>
                      <a:r>
                        <a:rPr lang="en-US" b="0" dirty="0" err="1"/>
                        <a:t>támogatás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csökken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346706"/>
                  </a:ext>
                </a:extLst>
              </a:tr>
              <a:tr h="10767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Migrációs hatás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Videózás és parancs API változás miatt kisebb igazítás kell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CI teljesítmény változások, pluginok frissítése szükséges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hu-HU" b="0"/>
                        <a:t>Több elavult támogatás megszűnt, projekttől függően nagyobb migráció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8049593"/>
                  </a:ext>
                </a:extLst>
              </a:tr>
              <a:tr h="6000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Cél / fókusz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Hibakeresés javítása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Új framework kompatibilitás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 err="1"/>
                        <a:t>Modernizálás</a:t>
                      </a:r>
                      <a:r>
                        <a:rPr lang="en-US" b="0" dirty="0"/>
                        <a:t>, UX, </a:t>
                      </a:r>
                      <a:r>
                        <a:rPr lang="en-US" b="0" dirty="0" err="1"/>
                        <a:t>jövőbeni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alapok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128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39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8DCE-CEA2-D3E6-51CC-4669DE7B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284" y="2689715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 sz="6000" b="1" dirty="0"/>
              <a:t>Mi az a </a:t>
            </a:r>
            <a:r>
              <a:rPr lang="hu-HU" sz="6000" b="1" dirty="0" err="1"/>
              <a:t>cypress</a:t>
            </a:r>
            <a:r>
              <a:rPr lang="hu-HU" sz="6000" b="1" dirty="0"/>
              <a:t> </a:t>
            </a:r>
            <a:r>
              <a:rPr lang="hu-HU" sz="6000" b="1" dirty="0" err="1"/>
              <a:t>hook</a:t>
            </a:r>
            <a:r>
              <a:rPr lang="hu-HU" sz="6000" b="1" dirty="0"/>
              <a:t>?</a:t>
            </a:r>
            <a:br>
              <a:rPr lang="hu-HU" sz="6000" b="1" dirty="0"/>
            </a:br>
            <a:r>
              <a:rPr lang="hu-HU" sz="6000" b="1" dirty="0"/>
              <a:t>Mi az a </a:t>
            </a:r>
            <a:r>
              <a:rPr lang="hu-HU" sz="6000" b="1" dirty="0" err="1"/>
              <a:t>mocha</a:t>
            </a:r>
            <a:r>
              <a:rPr lang="hu-HU" sz="6000" b="1" dirty="0"/>
              <a:t>?</a:t>
            </a:r>
            <a:endParaRPr lang="en-US" sz="6000" b="1" dirty="0"/>
          </a:p>
        </p:txBody>
      </p:sp>
      <p:pic>
        <p:nvPicPr>
          <p:cNvPr id="4098" name="Picture 2" descr="🪝 Hook Emoji: Meaning &amp; Usage">
            <a:extLst>
              <a:ext uri="{FF2B5EF4-FFF2-40B4-BE49-F238E27FC236}">
                <a16:creationId xmlns:a16="http://schemas.microsoft.com/office/drawing/2014/main" id="{0985F774-7D8F-76FF-22B1-433C2F92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29636">
            <a:off x="9085068" y="3639105"/>
            <a:ext cx="1057233" cy="105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4F20EF85-4C0C-22C1-AFC5-AFC67A6A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8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66000"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982F-3475-E9E1-B080-6D06E27C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3242328" cy="1550941"/>
          </a:xfrm>
        </p:spPr>
        <p:txBody>
          <a:bodyPr/>
          <a:lstStyle/>
          <a:p>
            <a:r>
              <a:rPr lang="hu-HU" dirty="0"/>
              <a:t>Általános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01CA-A1FC-DBED-C2FD-62F7E33A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01" y="1949143"/>
            <a:ext cx="2543082" cy="3586537"/>
          </a:xfrm>
        </p:spPr>
        <p:txBody>
          <a:bodyPr/>
          <a:lstStyle/>
          <a:p>
            <a:r>
              <a:rPr lang="hu-HU" b="1" dirty="0" err="1"/>
              <a:t>before</a:t>
            </a:r>
            <a:r>
              <a:rPr lang="hu-HU" b="1" dirty="0"/>
              <a:t>()</a:t>
            </a:r>
          </a:p>
          <a:p>
            <a:r>
              <a:rPr lang="hu-HU" b="1" dirty="0" err="1"/>
              <a:t>beforeEach</a:t>
            </a:r>
            <a:r>
              <a:rPr lang="hu-HU" b="1" dirty="0"/>
              <a:t>()</a:t>
            </a:r>
          </a:p>
          <a:p>
            <a:r>
              <a:rPr lang="hu-HU" b="1" dirty="0" err="1"/>
              <a:t>after</a:t>
            </a:r>
            <a:r>
              <a:rPr lang="hu-HU" b="1" dirty="0"/>
              <a:t>()</a:t>
            </a:r>
          </a:p>
          <a:p>
            <a:r>
              <a:rPr lang="hu-HU" b="1" dirty="0" err="1"/>
              <a:t>afterEach</a:t>
            </a:r>
            <a:r>
              <a:rPr lang="hu-HU" b="1" dirty="0"/>
              <a:t>()</a:t>
            </a:r>
          </a:p>
          <a:p>
            <a:r>
              <a:rPr lang="hu-HU" b="1" dirty="0" err="1"/>
              <a:t>beforeAll</a:t>
            </a:r>
            <a:r>
              <a:rPr lang="hu-HU" b="1" dirty="0"/>
              <a:t>()</a:t>
            </a:r>
          </a:p>
          <a:p>
            <a:r>
              <a:rPr lang="hu-HU" b="1" dirty="0" err="1"/>
              <a:t>afterAll</a:t>
            </a:r>
            <a:r>
              <a:rPr lang="hu-HU" b="1" dirty="0"/>
              <a:t>()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B8230B-D086-C265-57A4-CD623749406E}"/>
              </a:ext>
            </a:extLst>
          </p:cNvPr>
          <p:cNvSpPr txBox="1">
            <a:spLocks/>
          </p:cNvSpPr>
          <p:nvPr/>
        </p:nvSpPr>
        <p:spPr>
          <a:xfrm>
            <a:off x="6886343" y="519905"/>
            <a:ext cx="3242328" cy="155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Speciális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563501-C32A-7F7C-E0B3-18262A9AE07E}"/>
              </a:ext>
            </a:extLst>
          </p:cNvPr>
          <p:cNvSpPr txBox="1">
            <a:spLocks/>
          </p:cNvSpPr>
          <p:nvPr/>
        </p:nvSpPr>
        <p:spPr>
          <a:xfrm>
            <a:off x="5611906" y="1949143"/>
            <a:ext cx="6436659" cy="4187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/>
              <a:t>Mocha</a:t>
            </a:r>
            <a:r>
              <a:rPr lang="hu-HU" b="1" dirty="0"/>
              <a:t> </a:t>
            </a:r>
            <a:r>
              <a:rPr lang="hu-HU" b="1" dirty="0" err="1"/>
              <a:t>hookok</a:t>
            </a:r>
            <a:r>
              <a:rPr lang="hu-HU" b="1" dirty="0"/>
              <a:t>: </a:t>
            </a:r>
            <a:r>
              <a:rPr lang="hu-HU" b="1" dirty="0" err="1"/>
              <a:t>before</a:t>
            </a:r>
            <a:r>
              <a:rPr lang="hu-HU" b="1" dirty="0"/>
              <a:t>, </a:t>
            </a:r>
            <a:r>
              <a:rPr lang="hu-HU" b="1" dirty="0" err="1"/>
              <a:t>after</a:t>
            </a:r>
            <a:r>
              <a:rPr lang="hu-HU" b="1" dirty="0"/>
              <a:t>, </a:t>
            </a:r>
            <a:r>
              <a:rPr lang="hu-HU" b="1" dirty="0" err="1"/>
              <a:t>beforeEach</a:t>
            </a:r>
            <a:r>
              <a:rPr lang="hu-HU" b="1" dirty="0"/>
              <a:t>, </a:t>
            </a:r>
            <a:r>
              <a:rPr lang="hu-HU" b="1" dirty="0" err="1"/>
              <a:t>afterEach</a:t>
            </a:r>
            <a:r>
              <a:rPr lang="hu-HU" b="1" dirty="0"/>
              <a:t>, </a:t>
            </a:r>
            <a:r>
              <a:rPr lang="hu-HU" b="1" dirty="0" err="1"/>
              <a:t>aliasok</a:t>
            </a:r>
            <a:r>
              <a:rPr lang="hu-HU" b="1" dirty="0"/>
              <a:t> (</a:t>
            </a:r>
            <a:r>
              <a:rPr lang="hu-HU" b="1" dirty="0" err="1"/>
              <a:t>beforeAll</a:t>
            </a:r>
            <a:r>
              <a:rPr lang="hu-HU" b="1" dirty="0"/>
              <a:t>, </a:t>
            </a:r>
            <a:r>
              <a:rPr lang="hu-HU" b="1" dirty="0" err="1"/>
              <a:t>afterAll</a:t>
            </a:r>
            <a:r>
              <a:rPr lang="hu-HU" b="1" dirty="0"/>
              <a:t>), </a:t>
            </a:r>
            <a:r>
              <a:rPr lang="hu-HU" b="1" dirty="0" err="1"/>
              <a:t>this.skip</a:t>
            </a:r>
            <a:endParaRPr lang="hu-HU" b="1" dirty="0"/>
          </a:p>
          <a:p>
            <a:r>
              <a:rPr lang="hu-HU" b="1" dirty="0"/>
              <a:t>Globális </a:t>
            </a:r>
            <a:r>
              <a:rPr lang="hu-HU" b="1" dirty="0" err="1"/>
              <a:t>hookok</a:t>
            </a:r>
            <a:r>
              <a:rPr lang="hu-HU" b="1" dirty="0"/>
              <a:t>: </a:t>
            </a:r>
            <a:r>
              <a:rPr lang="hu-HU" b="1" dirty="0" err="1"/>
              <a:t>support</a:t>
            </a:r>
            <a:r>
              <a:rPr lang="hu-HU" b="1" dirty="0"/>
              <a:t> fájlban minden tesztre érvényes </a:t>
            </a:r>
            <a:r>
              <a:rPr lang="hu-HU" b="1" dirty="0" err="1"/>
              <a:t>setup</a:t>
            </a:r>
            <a:r>
              <a:rPr lang="hu-HU" b="1" dirty="0"/>
              <a:t>/</a:t>
            </a:r>
            <a:r>
              <a:rPr lang="hu-HU" b="1" dirty="0" err="1"/>
              <a:t>cleanup</a:t>
            </a:r>
            <a:endParaRPr lang="hu-HU" b="1" dirty="0"/>
          </a:p>
          <a:p>
            <a:r>
              <a:rPr lang="hu-HU" b="1" dirty="0" err="1"/>
              <a:t>Plugin</a:t>
            </a:r>
            <a:r>
              <a:rPr lang="hu-HU" b="1" dirty="0"/>
              <a:t> </a:t>
            </a:r>
            <a:r>
              <a:rPr lang="hu-HU" b="1" dirty="0" err="1"/>
              <a:t>hookok</a:t>
            </a:r>
            <a:r>
              <a:rPr lang="hu-HU" b="1" dirty="0"/>
              <a:t>: </a:t>
            </a:r>
            <a:r>
              <a:rPr lang="hu-HU" b="1" dirty="0" err="1"/>
              <a:t>setupNodeEvents</a:t>
            </a:r>
            <a:r>
              <a:rPr lang="hu-HU" b="1" dirty="0"/>
              <a:t>() események: böngésző indítása, </a:t>
            </a:r>
            <a:r>
              <a:rPr lang="hu-HU" b="1" dirty="0" err="1"/>
              <a:t>screenshot</a:t>
            </a:r>
            <a:r>
              <a:rPr lang="hu-HU" b="1" dirty="0"/>
              <a:t>, </a:t>
            </a:r>
            <a:r>
              <a:rPr lang="hu-HU" b="1" dirty="0" err="1"/>
              <a:t>taskok</a:t>
            </a:r>
            <a:endParaRPr lang="hu-HU" b="1" dirty="0"/>
          </a:p>
          <a:p>
            <a:r>
              <a:rPr lang="hu-HU" b="1" dirty="0"/>
              <a:t>Speciális </a:t>
            </a:r>
            <a:r>
              <a:rPr lang="hu-HU" b="1" dirty="0" err="1"/>
              <a:t>Cypress</a:t>
            </a:r>
            <a:r>
              <a:rPr lang="hu-HU" b="1" dirty="0"/>
              <a:t> események: </a:t>
            </a:r>
            <a:r>
              <a:rPr lang="hu-HU" b="1" dirty="0" err="1"/>
              <a:t>Cypress.on</a:t>
            </a:r>
            <a:r>
              <a:rPr lang="hu-HU" b="1" dirty="0"/>
              <a:t>('</a:t>
            </a:r>
            <a:r>
              <a:rPr lang="hu-HU" b="1" dirty="0" err="1"/>
              <a:t>fail</a:t>
            </a:r>
            <a:r>
              <a:rPr lang="hu-HU" b="1" dirty="0"/>
              <a:t>'), </a:t>
            </a:r>
            <a:r>
              <a:rPr lang="hu-HU" b="1" dirty="0" err="1"/>
              <a:t>Cypress.on</a:t>
            </a:r>
            <a:r>
              <a:rPr lang="hu-HU" b="1" dirty="0"/>
              <a:t>('</a:t>
            </a:r>
            <a:r>
              <a:rPr lang="hu-HU" b="1" dirty="0" err="1"/>
              <a:t>uncaught:exception</a:t>
            </a:r>
            <a:r>
              <a:rPr lang="hu-HU" b="1" dirty="0"/>
              <a:t>'), parancs felülírások</a:t>
            </a:r>
          </a:p>
          <a:p>
            <a:pPr marL="0" indent="0">
              <a:buNone/>
            </a:pPr>
            <a:r>
              <a:rPr lang="hu-HU" b="1" dirty="0"/>
              <a:t> </a:t>
            </a:r>
            <a:endParaRPr lang="en-US" b="1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6753A30A-DB1C-092B-DB1D-650C2A321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7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06A1-A5DA-40F0-ACB5-58AD3927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5400" dirty="0" err="1"/>
              <a:t>Queue</a:t>
            </a:r>
            <a:r>
              <a:rPr lang="hu-HU" sz="5400" dirty="0"/>
              <a:t> és </a:t>
            </a:r>
            <a:r>
              <a:rPr lang="hu-HU" sz="5400" dirty="0" err="1"/>
              <a:t>Retry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836F-CC1E-545A-9FC6-933B49A5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156729" cy="3541714"/>
          </a:xfrm>
        </p:spPr>
        <p:txBody>
          <a:bodyPr/>
          <a:lstStyle/>
          <a:p>
            <a:r>
              <a:rPr lang="hu-HU" dirty="0" err="1"/>
              <a:t>Cypress</a:t>
            </a:r>
            <a:r>
              <a:rPr lang="hu-HU" dirty="0"/>
              <a:t> tulajdonságok</a:t>
            </a:r>
          </a:p>
          <a:p>
            <a:r>
              <a:rPr lang="hu-HU" dirty="0" err="1"/>
              <a:t>Queue</a:t>
            </a:r>
            <a:r>
              <a:rPr lang="hu-HU" dirty="0"/>
              <a:t>: belső lista, sorban hajtja végre</a:t>
            </a:r>
          </a:p>
          <a:p>
            <a:r>
              <a:rPr lang="hu-HU" dirty="0" err="1"/>
              <a:t>Retry</a:t>
            </a:r>
            <a:r>
              <a:rPr lang="hu-HU" dirty="0"/>
              <a:t>: minden parancsot </a:t>
            </a:r>
            <a:r>
              <a:rPr lang="hu-HU" dirty="0" err="1"/>
              <a:t>újrapróbál</a:t>
            </a:r>
            <a:r>
              <a:rPr lang="hu-HU" dirty="0"/>
              <a:t>/vár, amíg a feltétel teljesül (4 sec)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898DE-B107-78AA-49BF-54474CCD4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61" y="2249487"/>
            <a:ext cx="4756912" cy="133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F243DF-CCC4-FFFA-877F-5E9A86291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141" y="4838700"/>
            <a:ext cx="6748672" cy="800100"/>
          </a:xfrm>
          <a:prstGeom prst="rect">
            <a:avLst/>
          </a:prstGeom>
        </p:spPr>
      </p:pic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BA312F69-A08E-ACA5-2653-C9CC95540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57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8019-F7BE-A4F0-30C5-358778F5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8000" dirty="0" err="1"/>
              <a:t>alias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42D0C-A719-47E7-0CE5-E02FD0D7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09128" cy="354171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Szintaxis:</a:t>
            </a:r>
            <a:r>
              <a:rPr lang="hu-H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lvl="1"/>
            <a:r>
              <a:rPr lang="hu-HU" dirty="0"/>
              <a:t>Létrehozás</a:t>
            </a:r>
            <a:r>
              <a:rPr lang="hu-H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</a:t>
            </a:r>
            <a:r>
              <a:rPr lang="hu-H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</a:t>
            </a:r>
            <a:r>
              <a:rPr lang="hu-HU" dirty="0"/>
              <a:t>kulcsszóval</a:t>
            </a:r>
          </a:p>
          <a:p>
            <a:pPr lvl="1"/>
            <a:r>
              <a:rPr lang="hu-HU" dirty="0"/>
              <a:t>Hivatkozás: </a:t>
            </a:r>
            <a:r>
              <a:rPr lang="hu-H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@aliasnév</a:t>
            </a:r>
          </a:p>
          <a:p>
            <a:r>
              <a:rPr lang="hu-HU" dirty="0"/>
              <a:t>Elemekhez, XHR/API kérésekhez, értékekhez</a:t>
            </a:r>
          </a:p>
          <a:p>
            <a:r>
              <a:rPr lang="hu-HU" dirty="0"/>
              <a:t>Kód </a:t>
            </a:r>
            <a:r>
              <a:rPr lang="hu-HU" dirty="0" err="1"/>
              <a:t>újrafelhasználás</a:t>
            </a:r>
            <a:endParaRPr lang="hu-HU" dirty="0"/>
          </a:p>
          <a:p>
            <a:r>
              <a:rPr lang="hu-HU" dirty="0"/>
              <a:t>Olvashatóság</a:t>
            </a:r>
          </a:p>
          <a:p>
            <a:r>
              <a:rPr lang="hu-HU" dirty="0"/>
              <a:t>Karbantarthatóság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C4D96-728B-6D3F-057E-5EADEC10C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461" y="2440087"/>
            <a:ext cx="2759096" cy="495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B98464-2A26-59CD-1E10-96ABB2BF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461" y="3278308"/>
            <a:ext cx="3124636" cy="43821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070CCFF-8008-781A-240A-1CA6E109A264}"/>
              </a:ext>
            </a:extLst>
          </p:cNvPr>
          <p:cNvSpPr/>
          <p:nvPr/>
        </p:nvSpPr>
        <p:spPr>
          <a:xfrm rot="2497681">
            <a:off x="7978588" y="2981302"/>
            <a:ext cx="502024" cy="2510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156A6-E46F-F4A1-795C-958656645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580" y="4094070"/>
            <a:ext cx="2353003" cy="666843"/>
          </a:xfrm>
          <a:prstGeom prst="rect">
            <a:avLst/>
          </a:prstGeom>
        </p:spPr>
      </p:pic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3D51E5EF-1D3B-B093-4AFD-BD130C59E697}"/>
              </a:ext>
            </a:extLst>
          </p:cNvPr>
          <p:cNvSpPr/>
          <p:nvPr/>
        </p:nvSpPr>
        <p:spPr>
          <a:xfrm>
            <a:off x="6684748" y="3773529"/>
            <a:ext cx="1242774" cy="438211"/>
          </a:xfrm>
          <a:prstGeom prst="flowChartDocumen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Elemek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5A2F46-6967-267A-6E93-9525DDEB2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6738" y="4964127"/>
            <a:ext cx="3667637" cy="924054"/>
          </a:xfrm>
          <a:prstGeom prst="rect">
            <a:avLst/>
          </a:prstGeom>
        </p:spPr>
      </p:pic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153C817A-984A-09D7-8016-D9D5FE1C73D7}"/>
              </a:ext>
            </a:extLst>
          </p:cNvPr>
          <p:cNvSpPr/>
          <p:nvPr/>
        </p:nvSpPr>
        <p:spPr>
          <a:xfrm>
            <a:off x="10426024" y="5449970"/>
            <a:ext cx="1242774" cy="438211"/>
          </a:xfrm>
          <a:prstGeom prst="flowChartDocumen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API kérés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1ACCC3-06AE-517C-5D44-E50F8F46A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631" y="5286331"/>
            <a:ext cx="3143689" cy="1352739"/>
          </a:xfrm>
          <a:prstGeom prst="rect">
            <a:avLst/>
          </a:prstGeom>
        </p:spPr>
      </p:pic>
      <p:sp>
        <p:nvSpPr>
          <p:cNvPr id="18" name="Flowchart: Document 17">
            <a:extLst>
              <a:ext uri="{FF2B5EF4-FFF2-40B4-BE49-F238E27FC236}">
                <a16:creationId xmlns:a16="http://schemas.microsoft.com/office/drawing/2014/main" id="{3E478336-9DD9-6233-3D27-7FA066C66F81}"/>
              </a:ext>
            </a:extLst>
          </p:cNvPr>
          <p:cNvSpPr/>
          <p:nvPr/>
        </p:nvSpPr>
        <p:spPr>
          <a:xfrm>
            <a:off x="5984705" y="4941448"/>
            <a:ext cx="1242774" cy="438211"/>
          </a:xfrm>
          <a:prstGeom prst="flowChartDocumen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Értékek</a:t>
            </a:r>
            <a:endParaRPr lang="en-US" dirty="0"/>
          </a:p>
        </p:txBody>
      </p:sp>
      <p:pic>
        <p:nvPicPr>
          <p:cNvPr id="4" name="Picture 2" descr="Cypress Reviews 2025: Details, Pricing, &amp; Features | G2">
            <a:extLst>
              <a:ext uri="{FF2B5EF4-FFF2-40B4-BE49-F238E27FC236}">
                <a16:creationId xmlns:a16="http://schemas.microsoft.com/office/drawing/2014/main" id="{62C2682B-F6EA-FE76-0BAF-1334448E0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790" y="121501"/>
            <a:ext cx="2816570" cy="14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81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{3CECA3AA-0AA3-4924-85FB-7A6791075CB5}TF6d5feb1e-e145-43f1-b745-cb4b54c5ee975d365c52-ce22229b0e48</Template>
  <TotalTime>3731</TotalTime>
  <Words>1408</Words>
  <Application>Microsoft Office PowerPoint</Application>
  <PresentationFormat>Widescreen</PresentationFormat>
  <Paragraphs>284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Cascadia Code</vt:lpstr>
      <vt:lpstr>Tw Cen MT</vt:lpstr>
      <vt:lpstr>Circuit</vt:lpstr>
      <vt:lpstr>Test automation with Cypress</vt:lpstr>
      <vt:lpstr>Tartalom</vt:lpstr>
      <vt:lpstr>Bevezető – mi lesz itt?</vt:lpstr>
      <vt:lpstr>PowerPoint Presentation</vt:lpstr>
      <vt:lpstr>PowerPoint Presentation</vt:lpstr>
      <vt:lpstr>Mi az a cypress hook? Mi az a mocha?</vt:lpstr>
      <vt:lpstr>Általános</vt:lpstr>
      <vt:lpstr>Queue és Retry</vt:lpstr>
      <vt:lpstr>alias</vt:lpstr>
      <vt:lpstr>API tesztelés</vt:lpstr>
      <vt:lpstr>HTTP kérések típusai</vt:lpstr>
      <vt:lpstr>Paraméterezett tesztelés, fixtures, tesztadat</vt:lpstr>
      <vt:lpstr>limitációk</vt:lpstr>
      <vt:lpstr>Shallow &amp; deep</vt:lpstr>
      <vt:lpstr>Cy.intercept()</vt:lpstr>
      <vt:lpstr>Egyedi parancsok cypress-ben</vt:lpstr>
      <vt:lpstr>Hogyan működik?</vt:lpstr>
      <vt:lpstr>előnyei</vt:lpstr>
      <vt:lpstr>Mikor ne?</vt:lpstr>
      <vt:lpstr>Best practice</vt:lpstr>
      <vt:lpstr>Összetett tesztek – miért e2e?</vt:lpstr>
      <vt:lpstr>Állapotkontroll vs api teszt</vt:lpstr>
      <vt:lpstr>Lényeges különbség</vt:lpstr>
      <vt:lpstr>Cy.intercept()</vt:lpstr>
      <vt:lpstr>Cy.session()</vt:lpstr>
      <vt:lpstr>PowerPoint Presentation</vt:lpstr>
      <vt:lpstr>Várakozási stratégiák</vt:lpstr>
      <vt:lpstr>Tesztadat és állapot</vt:lpstr>
      <vt:lpstr>Antipatternek</vt:lpstr>
      <vt:lpstr>Tesztek refaktorálása, kpi-ok</vt:lpstr>
      <vt:lpstr>Data driven testing</vt:lpstr>
      <vt:lpstr>hátrányok</vt:lpstr>
      <vt:lpstr>Best practice</vt:lpstr>
      <vt:lpstr>Cypress plugins</vt:lpstr>
      <vt:lpstr>Elem- és DOM kezeléséhez</vt:lpstr>
      <vt:lpstr>Autentikáció és API tesztelés</vt:lpstr>
      <vt:lpstr>Continuous deployment (CD)</vt:lpstr>
      <vt:lpstr>hátrányok</vt:lpstr>
      <vt:lpstr>CI/CD cypress-el</vt:lpstr>
      <vt:lpstr>Cypress lényege</vt:lpstr>
      <vt:lpstr>Korlátok és kihívások</vt:lpstr>
      <vt:lpstr>Ideális, ha…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Imola Mészár</dc:creator>
  <cp:lastModifiedBy>Imola Mészár</cp:lastModifiedBy>
  <cp:revision>1</cp:revision>
  <dcterms:created xsi:type="dcterms:W3CDTF">2025-09-20T19:36:36Z</dcterms:created>
  <dcterms:modified xsi:type="dcterms:W3CDTF">2025-09-24T09:01:56Z</dcterms:modified>
</cp:coreProperties>
</file>