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D659E1-ECCE-4A0B-8786-40BE2BC7E967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E25113-C54C-4B86-B6FA-10CF56199640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62348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9E1-ECCE-4A0B-8786-40BE2BC7E967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5113-C54C-4B86-B6FA-10CF56199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343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9E1-ECCE-4A0B-8786-40BE2BC7E967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5113-C54C-4B86-B6FA-10CF56199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826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9E1-ECCE-4A0B-8786-40BE2BC7E967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5113-C54C-4B86-B6FA-10CF56199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71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D659E1-ECCE-4A0B-8786-40BE2BC7E967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E25113-C54C-4B86-B6FA-10CF56199640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00781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9E1-ECCE-4A0B-8786-40BE2BC7E967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5113-C54C-4B86-B6FA-10CF56199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983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9E1-ECCE-4A0B-8786-40BE2BC7E967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5113-C54C-4B86-B6FA-10CF56199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85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9E1-ECCE-4A0B-8786-40BE2BC7E967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5113-C54C-4B86-B6FA-10CF56199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680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9E1-ECCE-4A0B-8786-40BE2BC7E967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5113-C54C-4B86-B6FA-10CF56199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07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D659E1-ECCE-4A0B-8786-40BE2BC7E967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E25113-C54C-4B86-B6FA-10CF56199640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021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D659E1-ECCE-4A0B-8786-40BE2BC7E967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E25113-C54C-4B86-B6FA-10CF56199640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906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DD659E1-ECCE-4A0B-8786-40BE2BC7E967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9E25113-C54C-4B86-B6FA-10CF56199640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732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F5C5B26-54F7-16E8-1334-C983AA458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099" y="1653731"/>
            <a:ext cx="8110584" cy="3935906"/>
          </a:xfrm>
        </p:spPr>
        <p:txBody>
          <a:bodyPr anchor="t">
            <a:normAutofit/>
          </a:bodyPr>
          <a:lstStyle/>
          <a:p>
            <a:pPr algn="l"/>
            <a:r>
              <a:rPr lang="hu-HU" sz="8800"/>
              <a:t>Waste classification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67E5668-1F6A-B1AA-712B-5A3B88912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099" y="5589638"/>
            <a:ext cx="9790030" cy="641479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hu-HU" sz="1700"/>
              <a:t>Deep learning homework project</a:t>
            </a:r>
            <a:br>
              <a:rPr lang="hu-HU" sz="1700"/>
            </a:br>
            <a:r>
              <a:rPr lang="hu-HU" sz="1700"/>
              <a:t>By: Anna Gergály, Mészáros Péter</a:t>
            </a:r>
          </a:p>
        </p:txBody>
      </p:sp>
    </p:spTree>
    <p:extLst>
      <p:ext uri="{BB962C8B-B14F-4D97-AF65-F5344CB8AC3E}">
        <p14:creationId xmlns:p14="http://schemas.microsoft.com/office/powerpoint/2010/main" val="1988051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975DA423-1E6A-406A-9B05-E620EFA1F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3A6BC90-17C4-FA95-9870-45D92F14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hu-HU" dirty="0" err="1"/>
              <a:t>Goals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609DE64-9FEF-2F47-C720-702A44592E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67" t="9112" r="49451"/>
          <a:stretch/>
        </p:blipFill>
        <p:spPr>
          <a:xfrm>
            <a:off x="-895350" y="0"/>
            <a:ext cx="5268895" cy="312478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62EBB18-30AA-9A2E-9DBF-9A32322D77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8" r="1"/>
          <a:stretch/>
        </p:blipFill>
        <p:spPr>
          <a:xfrm>
            <a:off x="0" y="3124788"/>
            <a:ext cx="4373545" cy="3742669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B5408C03-B752-49FB-ABD5-7ED758AE4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2EE7F6-8E8C-298D-C6DB-27B0F7908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hu-HU"/>
              <a:t>Possible aid in automatic waste sorting</a:t>
            </a:r>
          </a:p>
          <a:p>
            <a:r>
              <a:rPr lang="hu-HU"/>
              <a:t>Image classification</a:t>
            </a:r>
          </a:p>
          <a:p>
            <a:r>
              <a:rPr lang="hu-HU"/>
              <a:t>Separate recyclables (e.g. paper, plastic, metal)</a:t>
            </a:r>
          </a:p>
          <a:p>
            <a:r>
              <a:rPr lang="hu-HU"/>
              <a:t>Non-recyclables and hazardous waste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356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A2E2FA-AF1F-131E-1870-A4813FDF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hu-HU"/>
              <a:t>Datasets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D77A35-D48F-439B-5E10-2C1BA64F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hu-HU" sz="1700" err="1"/>
              <a:t>Three</a:t>
            </a:r>
            <a:r>
              <a:rPr lang="hu-HU" sz="1700"/>
              <a:t> </a:t>
            </a:r>
            <a:r>
              <a:rPr lang="hu-HU" sz="1700" err="1"/>
              <a:t>datesets</a:t>
            </a:r>
            <a:r>
              <a:rPr lang="hu-HU" sz="1700"/>
              <a:t> </a:t>
            </a:r>
            <a:r>
              <a:rPr lang="hu-HU" sz="1700" err="1"/>
              <a:t>merged</a:t>
            </a:r>
            <a:r>
              <a:rPr lang="hu-HU" sz="1700"/>
              <a:t> (</a:t>
            </a:r>
            <a:r>
              <a:rPr lang="hu-HU" sz="1700" err="1"/>
              <a:t>Kaggle</a:t>
            </a:r>
            <a:r>
              <a:rPr lang="hu-HU" sz="1700"/>
              <a:t> and </a:t>
            </a:r>
            <a:r>
              <a:rPr lang="hu-HU" sz="1700" err="1"/>
              <a:t>Github</a:t>
            </a:r>
            <a:r>
              <a:rPr lang="hu-HU" sz="1700"/>
              <a:t>) ~23.000 </a:t>
            </a:r>
            <a:r>
              <a:rPr lang="hu-HU" sz="1700" err="1"/>
              <a:t>images</a:t>
            </a:r>
            <a:endParaRPr lang="hu-HU" sz="1700"/>
          </a:p>
          <a:p>
            <a:r>
              <a:rPr lang="hu-HU" sz="1700" err="1"/>
              <a:t>Waste</a:t>
            </a:r>
            <a:r>
              <a:rPr lang="hu-HU" sz="1700"/>
              <a:t> </a:t>
            </a:r>
            <a:r>
              <a:rPr lang="hu-HU" sz="1700" err="1"/>
              <a:t>items</a:t>
            </a:r>
            <a:r>
              <a:rPr lang="hu-HU" sz="1700"/>
              <a:t> in </a:t>
            </a:r>
            <a:r>
              <a:rPr lang="hu-HU" sz="1700" err="1"/>
              <a:t>various</a:t>
            </a:r>
            <a:r>
              <a:rPr lang="hu-HU" sz="1700"/>
              <a:t> </a:t>
            </a:r>
            <a:r>
              <a:rPr lang="hu-HU" sz="1700" err="1"/>
              <a:t>locations</a:t>
            </a:r>
            <a:endParaRPr lang="hu-HU" sz="1700"/>
          </a:p>
          <a:p>
            <a:r>
              <a:rPr lang="hu-HU" sz="1700" err="1"/>
              <a:t>Eight</a:t>
            </a:r>
            <a:r>
              <a:rPr lang="hu-HU" sz="1700"/>
              <a:t> </a:t>
            </a:r>
            <a:r>
              <a:rPr lang="hu-HU" sz="1700" err="1"/>
              <a:t>categories</a:t>
            </a:r>
            <a:r>
              <a:rPr lang="hu-HU" sz="1700"/>
              <a:t>, </a:t>
            </a:r>
            <a:r>
              <a:rPr lang="hu-HU" sz="1700" err="1"/>
              <a:t>five</a:t>
            </a:r>
            <a:r>
              <a:rPr lang="hu-HU" sz="1700"/>
              <a:t> </a:t>
            </a:r>
            <a:r>
              <a:rPr lang="hu-HU" sz="1700" err="1"/>
              <a:t>recyclable</a:t>
            </a:r>
            <a:r>
              <a:rPr lang="hu-HU" sz="1700"/>
              <a:t>, </a:t>
            </a:r>
            <a:r>
              <a:rPr lang="hu-HU" sz="1700" err="1"/>
              <a:t>three</a:t>
            </a:r>
            <a:r>
              <a:rPr lang="hu-HU" sz="1700"/>
              <a:t> non-</a:t>
            </a:r>
            <a:r>
              <a:rPr lang="hu-HU" sz="1700" err="1"/>
              <a:t>recyclable</a:t>
            </a:r>
            <a:endParaRPr lang="hu-HU" sz="1700"/>
          </a:p>
          <a:p>
            <a:r>
              <a:rPr lang="hu-HU" sz="1700"/>
              <a:t>14:3:3 </a:t>
            </a:r>
            <a:r>
              <a:rPr lang="hu-HU" sz="1700" err="1"/>
              <a:t>train:validation:test</a:t>
            </a:r>
            <a:r>
              <a:rPr lang="hu-HU" sz="1700"/>
              <a:t> </a:t>
            </a:r>
            <a:r>
              <a:rPr lang="hu-HU" sz="1700" err="1"/>
              <a:t>split</a:t>
            </a:r>
            <a:endParaRPr lang="hu-HU" sz="1700"/>
          </a:p>
          <a:p>
            <a:r>
              <a:rPr lang="hu-HU" sz="1700"/>
              <a:t>Data-</a:t>
            </a:r>
            <a:r>
              <a:rPr lang="hu-HU" sz="1700" err="1"/>
              <a:t>augmentation</a:t>
            </a:r>
            <a:endParaRPr lang="hu-HU" sz="170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E6BC1F2-A032-834E-3ED6-D21A0A98B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67" y="1216104"/>
            <a:ext cx="6517065" cy="410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3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15F090-4A37-505F-B72E-CC0C1F9B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Transfer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models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02D6ED-66F4-1048-2947-81051B28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Considered</a:t>
            </a:r>
            <a:r>
              <a:rPr lang="hu-HU" dirty="0"/>
              <a:t> </a:t>
            </a:r>
            <a:r>
              <a:rPr lang="hu-HU" dirty="0" err="1"/>
              <a:t>factors</a:t>
            </a:r>
            <a:r>
              <a:rPr lang="hu-HU" dirty="0"/>
              <a:t>: </a:t>
            </a:r>
            <a:r>
              <a:rPr lang="hu-HU" dirty="0" err="1"/>
              <a:t>size</a:t>
            </a:r>
            <a:r>
              <a:rPr lang="hu-HU" dirty="0"/>
              <a:t>, </a:t>
            </a:r>
            <a:r>
              <a:rPr lang="hu-HU" dirty="0" err="1"/>
              <a:t>inference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, </a:t>
            </a:r>
            <a:r>
              <a:rPr lang="hu-HU" dirty="0" err="1"/>
              <a:t>accuracy</a:t>
            </a:r>
            <a:endParaRPr lang="hu-HU" dirty="0"/>
          </a:p>
          <a:p>
            <a:r>
              <a:rPr lang="hu-HU" dirty="0" err="1"/>
              <a:t>Chosen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: EfficientNetB5 and MobileNetV2</a:t>
            </a:r>
          </a:p>
          <a:p>
            <a:r>
              <a:rPr lang="hu-HU" dirty="0"/>
              <a:t>Imagenet </a:t>
            </a:r>
            <a:r>
              <a:rPr lang="hu-HU" dirty="0" err="1"/>
              <a:t>weights</a:t>
            </a:r>
            <a:r>
              <a:rPr lang="hu-HU" dirty="0"/>
              <a:t> </a:t>
            </a:r>
            <a:r>
              <a:rPr lang="hu-HU" dirty="0" err="1"/>
              <a:t>used</a:t>
            </a:r>
            <a:endParaRPr lang="hu-HU" dirty="0"/>
          </a:p>
          <a:p>
            <a:r>
              <a:rPr lang="hu-HU" dirty="0" err="1"/>
              <a:t>Added</a:t>
            </a:r>
            <a:r>
              <a:rPr lang="hu-HU" dirty="0"/>
              <a:t> </a:t>
            </a:r>
            <a:r>
              <a:rPr lang="hu-HU" dirty="0" err="1"/>
              <a:t>layers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fit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problem</a:t>
            </a:r>
            <a:r>
              <a:rPr lang="hu-HU" dirty="0"/>
              <a:t>, </a:t>
            </a:r>
            <a:r>
              <a:rPr lang="hu-HU" dirty="0" err="1"/>
              <a:t>trained</a:t>
            </a:r>
            <a:r>
              <a:rPr lang="hu-HU" dirty="0"/>
              <a:t> </a:t>
            </a:r>
            <a:r>
              <a:rPr lang="hu-HU" dirty="0" err="1"/>
              <a:t>those</a:t>
            </a:r>
            <a:r>
              <a:rPr lang="hu-HU" dirty="0"/>
              <a:t> </a:t>
            </a:r>
            <a:r>
              <a:rPr lang="hu-HU" dirty="0" err="1"/>
              <a:t>layers</a:t>
            </a:r>
            <a:endParaRPr lang="hu-HU" dirty="0"/>
          </a:p>
          <a:p>
            <a:r>
              <a:rPr lang="hu-HU" dirty="0" err="1"/>
              <a:t>Fine-tuning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MobileNet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416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873AFD-9F31-1907-BF91-2E173EF0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4897EA-79D0-E705-B484-1147D9E9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CNN </a:t>
            </a:r>
            <a:r>
              <a:rPr lang="hu-HU" dirty="0" err="1"/>
              <a:t>built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scratch</a:t>
            </a:r>
            <a:endParaRPr lang="hu-HU" dirty="0"/>
          </a:p>
          <a:p>
            <a:r>
              <a:rPr lang="hu-HU" dirty="0" err="1"/>
              <a:t>Three</a:t>
            </a:r>
            <a:r>
              <a:rPr lang="hu-HU" dirty="0"/>
              <a:t> </a:t>
            </a:r>
            <a:r>
              <a:rPr lang="hu-HU" dirty="0" err="1"/>
              <a:t>branches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convolutional</a:t>
            </a:r>
            <a:r>
              <a:rPr lang="hu-HU" dirty="0"/>
              <a:t> </a:t>
            </a:r>
            <a:r>
              <a:rPr lang="hu-HU" dirty="0" err="1"/>
              <a:t>blocks</a:t>
            </a:r>
            <a:endParaRPr lang="hu-HU" dirty="0"/>
          </a:p>
          <a:p>
            <a:r>
              <a:rPr lang="hu-HU" dirty="0" err="1"/>
              <a:t>Convolutional</a:t>
            </a:r>
            <a:r>
              <a:rPr lang="hu-HU" dirty="0"/>
              <a:t> </a:t>
            </a:r>
            <a:r>
              <a:rPr lang="hu-HU" dirty="0" err="1"/>
              <a:t>layers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5x5 and 3x3 </a:t>
            </a:r>
            <a:r>
              <a:rPr lang="hu-HU" dirty="0" err="1"/>
              <a:t>kernels</a:t>
            </a:r>
            <a:endParaRPr lang="hu-HU" dirty="0"/>
          </a:p>
          <a:p>
            <a:r>
              <a:rPr lang="hu-HU" dirty="0" err="1"/>
              <a:t>Dropout</a:t>
            </a:r>
            <a:endParaRPr lang="hu-HU" dirty="0"/>
          </a:p>
          <a:p>
            <a:r>
              <a:rPr lang="hu-HU" dirty="0" err="1"/>
              <a:t>MaxPooling</a:t>
            </a:r>
            <a:r>
              <a:rPr lang="hu-HU" dirty="0"/>
              <a:t> and </a:t>
            </a:r>
            <a:r>
              <a:rPr lang="hu-HU" dirty="0" err="1"/>
              <a:t>AveragePooling</a:t>
            </a:r>
            <a:endParaRPr lang="hu-HU" dirty="0"/>
          </a:p>
          <a:p>
            <a:r>
              <a:rPr lang="hu-HU" dirty="0" err="1"/>
              <a:t>About</a:t>
            </a:r>
            <a:r>
              <a:rPr lang="hu-HU" dirty="0"/>
              <a:t> ~2-3 </a:t>
            </a:r>
            <a:r>
              <a:rPr lang="hu-HU" dirty="0" err="1"/>
              <a:t>million</a:t>
            </a:r>
            <a:r>
              <a:rPr lang="hu-HU" dirty="0"/>
              <a:t> </a:t>
            </a:r>
            <a:r>
              <a:rPr lang="hu-HU" dirty="0" err="1"/>
              <a:t>parameters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550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D4CA9F-F7A8-F84F-8BE9-895B5425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Results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0A003C-47F5-0C47-ADB6-720E8BE6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304" y="1638300"/>
            <a:ext cx="9601200" cy="3581400"/>
          </a:xfrm>
        </p:spPr>
        <p:txBody>
          <a:bodyPr/>
          <a:lstStyle/>
          <a:p>
            <a:r>
              <a:rPr lang="hu-HU" dirty="0" err="1"/>
              <a:t>Transfer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achieved</a:t>
            </a:r>
            <a:r>
              <a:rPr lang="hu-HU" dirty="0"/>
              <a:t> 83-89% </a:t>
            </a:r>
            <a:r>
              <a:rPr lang="hu-HU" dirty="0" err="1"/>
              <a:t>accuracy</a:t>
            </a:r>
            <a:endParaRPr lang="hu-HU" dirty="0"/>
          </a:p>
          <a:p>
            <a:r>
              <a:rPr lang="hu-HU" dirty="0" err="1"/>
              <a:t>EfficientNet</a:t>
            </a:r>
            <a:r>
              <a:rPr lang="hu-HU" dirty="0"/>
              <a:t> had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best</a:t>
            </a:r>
            <a:r>
              <a:rPr lang="hu-HU" dirty="0"/>
              <a:t> </a:t>
            </a:r>
            <a:r>
              <a:rPr lang="hu-HU" dirty="0" err="1"/>
              <a:t>results</a:t>
            </a:r>
            <a:r>
              <a:rPr lang="hu-HU" dirty="0"/>
              <a:t> –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largest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far</a:t>
            </a:r>
          </a:p>
          <a:p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fared</a:t>
            </a:r>
            <a:r>
              <a:rPr lang="hu-HU" dirty="0"/>
              <a:t> </a:t>
            </a:r>
            <a:r>
              <a:rPr lang="hu-HU" dirty="0" err="1"/>
              <a:t>worse</a:t>
            </a:r>
            <a:r>
              <a:rPr lang="hu-HU" dirty="0"/>
              <a:t>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still</a:t>
            </a:r>
            <a:r>
              <a:rPr lang="hu-HU" dirty="0"/>
              <a:t> </a:t>
            </a:r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random </a:t>
            </a:r>
            <a:r>
              <a:rPr lang="hu-HU" dirty="0" err="1"/>
              <a:t>chance</a:t>
            </a:r>
            <a:endParaRPr lang="hu-HU" dirty="0"/>
          </a:p>
          <a:p>
            <a:pPr lvl="1"/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err="1"/>
              <a:t>images</a:t>
            </a:r>
            <a:r>
              <a:rPr lang="hu-HU" dirty="0"/>
              <a:t> (</a:t>
            </a:r>
            <a:r>
              <a:rPr lang="hu-HU" dirty="0" err="1"/>
              <a:t>compared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imagenet)</a:t>
            </a:r>
          </a:p>
          <a:p>
            <a:pPr lvl="1"/>
            <a:r>
              <a:rPr lang="hu-HU" dirty="0" err="1"/>
              <a:t>Fairly</a:t>
            </a:r>
            <a:r>
              <a:rPr lang="hu-HU" dirty="0"/>
              <a:t> </a:t>
            </a:r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0ABC327-1160-5C39-BDC9-297F2AC9F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954" y="4015635"/>
            <a:ext cx="6820491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17343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Sárga–naranc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75</TotalTime>
  <Words>181</Words>
  <Application>Microsoft Office PowerPoint</Application>
  <PresentationFormat>Szélesvásznú</PresentationFormat>
  <Paragraphs>32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8" baseType="lpstr">
      <vt:lpstr>Franklin Gothic Book</vt:lpstr>
      <vt:lpstr>Körülvágás</vt:lpstr>
      <vt:lpstr>Waste classification</vt:lpstr>
      <vt:lpstr>Goals</vt:lpstr>
      <vt:lpstr>Datasets</vt:lpstr>
      <vt:lpstr>Transfer learning models</vt:lpstr>
      <vt:lpstr>Our model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classification</dc:title>
  <dc:creator>Anna Gergály</dc:creator>
  <cp:lastModifiedBy>Mészáros Péter</cp:lastModifiedBy>
  <cp:revision>3</cp:revision>
  <dcterms:created xsi:type="dcterms:W3CDTF">2022-05-15T10:32:32Z</dcterms:created>
  <dcterms:modified xsi:type="dcterms:W3CDTF">2022-05-15T21:37:52Z</dcterms:modified>
</cp:coreProperties>
</file>