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7B67-C278-4815-8A16-36C98633D9B4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C7E-D769-46BC-9633-C9C1DF002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72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7B67-C278-4815-8A16-36C98633D9B4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C7E-D769-46BC-9633-C9C1DF002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548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7B67-C278-4815-8A16-36C98633D9B4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C7E-D769-46BC-9633-C9C1DF002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00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7B67-C278-4815-8A16-36C98633D9B4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C7E-D769-46BC-9633-C9C1DF002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5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7B67-C278-4815-8A16-36C98633D9B4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C7E-D769-46BC-9633-C9C1DF002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85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7B67-C278-4815-8A16-36C98633D9B4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C7E-D769-46BC-9633-C9C1DF002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48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7B67-C278-4815-8A16-36C98633D9B4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C7E-D769-46BC-9633-C9C1DF002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459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7B67-C278-4815-8A16-36C98633D9B4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C7E-D769-46BC-9633-C9C1DF002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22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7B67-C278-4815-8A16-36C98633D9B4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C7E-D769-46BC-9633-C9C1DF002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353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7B67-C278-4815-8A16-36C98633D9B4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C7E-D769-46BC-9633-C9C1DF002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58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7B67-C278-4815-8A16-36C98633D9B4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C7E-D769-46BC-9633-C9C1DF002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312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77B67-C278-4815-8A16-36C98633D9B4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78C7E-D769-46BC-9633-C9C1DF002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256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Connettore diritto 119"/>
          <p:cNvCxnSpPr/>
          <p:nvPr/>
        </p:nvCxnSpPr>
        <p:spPr>
          <a:xfrm flipV="1">
            <a:off x="8857879" y="1764589"/>
            <a:ext cx="0" cy="500947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105943" y="3121413"/>
            <a:ext cx="2108893" cy="4477788"/>
          </a:xfrm>
          <a:prstGeom prst="rect">
            <a:avLst/>
          </a:prstGeom>
        </p:spPr>
      </p:pic>
      <p:cxnSp>
        <p:nvCxnSpPr>
          <p:cNvPr id="96" name="Connettore diritto 95"/>
          <p:cNvCxnSpPr/>
          <p:nvPr/>
        </p:nvCxnSpPr>
        <p:spPr>
          <a:xfrm>
            <a:off x="6473070" y="3258661"/>
            <a:ext cx="0" cy="112643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/>
          <p:cNvCxnSpPr/>
          <p:nvPr/>
        </p:nvCxnSpPr>
        <p:spPr>
          <a:xfrm>
            <a:off x="6256336" y="2990071"/>
            <a:ext cx="0" cy="139502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/>
          <p:cNvCxnSpPr/>
          <p:nvPr/>
        </p:nvCxnSpPr>
        <p:spPr>
          <a:xfrm flipV="1">
            <a:off x="8554105" y="2454441"/>
            <a:ext cx="0" cy="411620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82" y="1428435"/>
            <a:ext cx="2140267" cy="1405667"/>
          </a:xfrm>
          <a:prstGeom prst="rect">
            <a:avLst/>
          </a:prstGeom>
        </p:spPr>
      </p:pic>
      <p:grpSp>
        <p:nvGrpSpPr>
          <p:cNvPr id="51" name="Gruppo 50"/>
          <p:cNvGrpSpPr/>
          <p:nvPr/>
        </p:nvGrpSpPr>
        <p:grpSpPr>
          <a:xfrm>
            <a:off x="955191" y="317317"/>
            <a:ext cx="9805850" cy="1384155"/>
            <a:chOff x="955191" y="769804"/>
            <a:chExt cx="9805850" cy="1384155"/>
          </a:xfrm>
        </p:grpSpPr>
        <p:grpSp>
          <p:nvGrpSpPr>
            <p:cNvPr id="21" name="Gruppo 20"/>
            <p:cNvGrpSpPr/>
            <p:nvPr/>
          </p:nvGrpSpPr>
          <p:grpSpPr>
            <a:xfrm>
              <a:off x="955191" y="769804"/>
              <a:ext cx="9805850" cy="1384155"/>
              <a:chOff x="958860" y="769804"/>
              <a:chExt cx="9805850" cy="1384155"/>
            </a:xfrm>
          </p:grpSpPr>
          <p:cxnSp>
            <p:nvCxnSpPr>
              <p:cNvPr id="13" name="Connettore diritto 12"/>
              <p:cNvCxnSpPr/>
              <p:nvPr/>
            </p:nvCxnSpPr>
            <p:spPr>
              <a:xfrm>
                <a:off x="2389355" y="1081137"/>
                <a:ext cx="693752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ttore diritto 16"/>
              <p:cNvCxnSpPr/>
              <p:nvPr/>
            </p:nvCxnSpPr>
            <p:spPr>
              <a:xfrm>
                <a:off x="2389355" y="963027"/>
                <a:ext cx="6937525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/>
              <p:cNvCxnSpPr/>
              <p:nvPr/>
            </p:nvCxnSpPr>
            <p:spPr>
              <a:xfrm>
                <a:off x="2389355" y="904823"/>
                <a:ext cx="69375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ttangolo 19"/>
              <p:cNvSpPr/>
              <p:nvPr/>
            </p:nvSpPr>
            <p:spPr>
              <a:xfrm>
                <a:off x="2389354" y="1005129"/>
                <a:ext cx="6937526" cy="3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9" name="Immagine 8"/>
              <p:cNvPicPr>
                <a:picLocks noChangeAspect="1"/>
              </p:cNvPicPr>
              <p:nvPr/>
            </p:nvPicPr>
            <p:blipFill rotWithShape="1">
              <a:blip r:embed="rId4"/>
              <a:srcRect l="-2992" r="2992"/>
              <a:stretch/>
            </p:blipFill>
            <p:spPr>
              <a:xfrm>
                <a:off x="958860" y="769804"/>
                <a:ext cx="1440710" cy="1369239"/>
              </a:xfrm>
              <a:prstGeom prst="rect">
                <a:avLst/>
              </a:prstGeom>
            </p:spPr>
          </p:pic>
          <p:pic>
            <p:nvPicPr>
              <p:cNvPr id="11" name="Immagine 10"/>
              <p:cNvPicPr>
                <a:picLocks noChangeAspect="1"/>
              </p:cNvPicPr>
              <p:nvPr/>
            </p:nvPicPr>
            <p:blipFill rotWithShape="1">
              <a:blip r:embed="rId4"/>
              <a:srcRect l="-1654" r="1654"/>
              <a:stretch/>
            </p:blipFill>
            <p:spPr>
              <a:xfrm flipH="1">
                <a:off x="9324000" y="784720"/>
                <a:ext cx="1440710" cy="1369239"/>
              </a:xfrm>
              <a:prstGeom prst="rect">
                <a:avLst/>
              </a:prstGeom>
            </p:spPr>
          </p:pic>
        </p:grpSp>
        <p:sp>
          <p:nvSpPr>
            <p:cNvPr id="36" name="Ovale 35"/>
            <p:cNvSpPr/>
            <p:nvPr/>
          </p:nvSpPr>
          <p:spPr>
            <a:xfrm>
              <a:off x="2576337" y="8823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Ovale 36"/>
            <p:cNvSpPr/>
            <p:nvPr/>
          </p:nvSpPr>
          <p:spPr>
            <a:xfrm>
              <a:off x="2786515" y="942537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Ovale 37"/>
            <p:cNvSpPr/>
            <p:nvPr/>
          </p:nvSpPr>
          <p:spPr>
            <a:xfrm>
              <a:off x="2984132" y="1000528"/>
              <a:ext cx="45719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Ovale 38"/>
            <p:cNvSpPr/>
            <p:nvPr/>
          </p:nvSpPr>
          <p:spPr>
            <a:xfrm>
              <a:off x="3180076" y="105827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2" name="Gruppo 51"/>
          <p:cNvGrpSpPr/>
          <p:nvPr/>
        </p:nvGrpSpPr>
        <p:grpSpPr>
          <a:xfrm>
            <a:off x="951523" y="3452069"/>
            <a:ext cx="9805850" cy="1384155"/>
            <a:chOff x="955191" y="769804"/>
            <a:chExt cx="9805850" cy="1384155"/>
          </a:xfrm>
        </p:grpSpPr>
        <p:grpSp>
          <p:nvGrpSpPr>
            <p:cNvPr id="53" name="Gruppo 52"/>
            <p:cNvGrpSpPr/>
            <p:nvPr/>
          </p:nvGrpSpPr>
          <p:grpSpPr>
            <a:xfrm>
              <a:off x="955191" y="769804"/>
              <a:ext cx="9805850" cy="1384155"/>
              <a:chOff x="958860" y="769804"/>
              <a:chExt cx="9805850" cy="1384155"/>
            </a:xfrm>
          </p:grpSpPr>
          <p:cxnSp>
            <p:nvCxnSpPr>
              <p:cNvPr id="59" name="Connettore diritto 58"/>
              <p:cNvCxnSpPr/>
              <p:nvPr/>
            </p:nvCxnSpPr>
            <p:spPr>
              <a:xfrm>
                <a:off x="2389355" y="963027"/>
                <a:ext cx="6937525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diritto 57"/>
              <p:cNvCxnSpPr/>
              <p:nvPr/>
            </p:nvCxnSpPr>
            <p:spPr>
              <a:xfrm>
                <a:off x="2389355" y="1081137"/>
                <a:ext cx="693752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diritto 59"/>
              <p:cNvCxnSpPr/>
              <p:nvPr/>
            </p:nvCxnSpPr>
            <p:spPr>
              <a:xfrm>
                <a:off x="2389355" y="904823"/>
                <a:ext cx="69375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ttangolo 60"/>
              <p:cNvSpPr/>
              <p:nvPr/>
            </p:nvSpPr>
            <p:spPr>
              <a:xfrm>
                <a:off x="2389354" y="1005129"/>
                <a:ext cx="6937526" cy="3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62" name="Immagine 61"/>
              <p:cNvPicPr>
                <a:picLocks noChangeAspect="1"/>
              </p:cNvPicPr>
              <p:nvPr/>
            </p:nvPicPr>
            <p:blipFill rotWithShape="1">
              <a:blip r:embed="rId4"/>
              <a:srcRect l="-2992" r="2992"/>
              <a:stretch/>
            </p:blipFill>
            <p:spPr>
              <a:xfrm>
                <a:off x="958860" y="769804"/>
                <a:ext cx="1440710" cy="1369239"/>
              </a:xfrm>
              <a:prstGeom prst="rect">
                <a:avLst/>
              </a:prstGeom>
            </p:spPr>
          </p:pic>
          <p:pic>
            <p:nvPicPr>
              <p:cNvPr id="63" name="Immagine 62"/>
              <p:cNvPicPr>
                <a:picLocks noChangeAspect="1"/>
              </p:cNvPicPr>
              <p:nvPr/>
            </p:nvPicPr>
            <p:blipFill rotWithShape="1">
              <a:blip r:embed="rId4"/>
              <a:srcRect l="-1654" r="1654"/>
              <a:stretch/>
            </p:blipFill>
            <p:spPr>
              <a:xfrm flipH="1">
                <a:off x="9324000" y="784720"/>
                <a:ext cx="1440710" cy="1369239"/>
              </a:xfrm>
              <a:prstGeom prst="rect">
                <a:avLst/>
              </a:prstGeom>
            </p:spPr>
          </p:pic>
        </p:grpSp>
        <p:sp>
          <p:nvSpPr>
            <p:cNvPr id="54" name="Ovale 53"/>
            <p:cNvSpPr/>
            <p:nvPr/>
          </p:nvSpPr>
          <p:spPr>
            <a:xfrm>
              <a:off x="2583873" y="8823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Ovale 54"/>
            <p:cNvSpPr/>
            <p:nvPr/>
          </p:nvSpPr>
          <p:spPr>
            <a:xfrm>
              <a:off x="2789027" y="942537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6" name="Ovale 55"/>
            <p:cNvSpPr/>
            <p:nvPr/>
          </p:nvSpPr>
          <p:spPr>
            <a:xfrm>
              <a:off x="2986644" y="1000528"/>
              <a:ext cx="45719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Ovale 56"/>
            <p:cNvSpPr/>
            <p:nvPr/>
          </p:nvSpPr>
          <p:spPr>
            <a:xfrm>
              <a:off x="3182588" y="105827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9" name="Gruppo 88"/>
          <p:cNvGrpSpPr/>
          <p:nvPr/>
        </p:nvGrpSpPr>
        <p:grpSpPr>
          <a:xfrm>
            <a:off x="2576337" y="1745225"/>
            <a:ext cx="2359808" cy="64800"/>
            <a:chOff x="2576337" y="1758903"/>
            <a:chExt cx="2359808" cy="64800"/>
          </a:xfrm>
        </p:grpSpPr>
        <p:sp>
          <p:nvSpPr>
            <p:cNvPr id="77" name="Ovale 76"/>
            <p:cNvSpPr/>
            <p:nvPr/>
          </p:nvSpPr>
          <p:spPr>
            <a:xfrm>
              <a:off x="2576337" y="176844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4" name="Connettore diritto 83"/>
            <p:cNvCxnSpPr/>
            <p:nvPr/>
          </p:nvCxnSpPr>
          <p:spPr>
            <a:xfrm>
              <a:off x="2595844" y="1791303"/>
              <a:ext cx="2288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e 87"/>
            <p:cNvSpPr/>
            <p:nvPr/>
          </p:nvSpPr>
          <p:spPr>
            <a:xfrm>
              <a:off x="4871345" y="1758903"/>
              <a:ext cx="64800" cy="6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1" name="Gruppo 90"/>
          <p:cNvGrpSpPr/>
          <p:nvPr/>
        </p:nvGrpSpPr>
        <p:grpSpPr>
          <a:xfrm>
            <a:off x="3178920" y="1514156"/>
            <a:ext cx="1764000" cy="64800"/>
            <a:chOff x="3178920" y="1949128"/>
            <a:chExt cx="1723868" cy="64800"/>
          </a:xfrm>
        </p:grpSpPr>
        <p:sp>
          <p:nvSpPr>
            <p:cNvPr id="75" name="Ovale 74"/>
            <p:cNvSpPr/>
            <p:nvPr/>
          </p:nvSpPr>
          <p:spPr>
            <a:xfrm>
              <a:off x="3178920" y="195866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9" name="Connettore diritto 78"/>
            <p:cNvCxnSpPr/>
            <p:nvPr/>
          </p:nvCxnSpPr>
          <p:spPr>
            <a:xfrm>
              <a:off x="3199075" y="1981528"/>
              <a:ext cx="16846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e 89"/>
            <p:cNvSpPr/>
            <p:nvPr/>
          </p:nvSpPr>
          <p:spPr>
            <a:xfrm>
              <a:off x="4837988" y="1949128"/>
              <a:ext cx="64800" cy="6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5" name="Gruppo 94"/>
          <p:cNvGrpSpPr/>
          <p:nvPr/>
        </p:nvGrpSpPr>
        <p:grpSpPr>
          <a:xfrm>
            <a:off x="2785359" y="2195285"/>
            <a:ext cx="2152800" cy="64800"/>
            <a:chOff x="2785359" y="2321454"/>
            <a:chExt cx="2125210" cy="64800"/>
          </a:xfrm>
        </p:grpSpPr>
        <p:sp>
          <p:nvSpPr>
            <p:cNvPr id="76" name="Ovale 75"/>
            <p:cNvSpPr/>
            <p:nvPr/>
          </p:nvSpPr>
          <p:spPr>
            <a:xfrm>
              <a:off x="2785359" y="2330995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1" name="Connettore diritto 80"/>
            <p:cNvCxnSpPr/>
            <p:nvPr/>
          </p:nvCxnSpPr>
          <p:spPr>
            <a:xfrm>
              <a:off x="2806557" y="2353854"/>
              <a:ext cx="206313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e 93"/>
            <p:cNvSpPr/>
            <p:nvPr/>
          </p:nvSpPr>
          <p:spPr>
            <a:xfrm>
              <a:off x="4845769" y="2321454"/>
              <a:ext cx="64800" cy="64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00" name="Connettore diritto 99"/>
          <p:cNvCxnSpPr/>
          <p:nvPr/>
        </p:nvCxnSpPr>
        <p:spPr>
          <a:xfrm flipH="1">
            <a:off x="6768426" y="1777243"/>
            <a:ext cx="210105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e 100"/>
          <p:cNvSpPr/>
          <p:nvPr/>
        </p:nvSpPr>
        <p:spPr>
          <a:xfrm flipH="1">
            <a:off x="6716851" y="1744843"/>
            <a:ext cx="64800" cy="64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4" name="Connettore diritto 103"/>
          <p:cNvCxnSpPr/>
          <p:nvPr/>
        </p:nvCxnSpPr>
        <p:spPr>
          <a:xfrm flipH="1">
            <a:off x="6768426" y="2009104"/>
            <a:ext cx="609972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104"/>
          <p:cNvSpPr/>
          <p:nvPr/>
        </p:nvSpPr>
        <p:spPr>
          <a:xfrm flipH="1">
            <a:off x="6716851" y="1976704"/>
            <a:ext cx="64800" cy="64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8" name="Connettore diritto 107"/>
          <p:cNvCxnSpPr/>
          <p:nvPr/>
        </p:nvCxnSpPr>
        <p:spPr>
          <a:xfrm flipH="1">
            <a:off x="6768428" y="2468264"/>
            <a:ext cx="178370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e 108"/>
          <p:cNvSpPr/>
          <p:nvPr/>
        </p:nvSpPr>
        <p:spPr>
          <a:xfrm flipH="1">
            <a:off x="6716851" y="2435864"/>
            <a:ext cx="64800" cy="648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2" name="Connettore diritto 111"/>
          <p:cNvCxnSpPr/>
          <p:nvPr/>
        </p:nvCxnSpPr>
        <p:spPr>
          <a:xfrm flipH="1">
            <a:off x="6768427" y="2237688"/>
            <a:ext cx="367053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e 112"/>
          <p:cNvSpPr/>
          <p:nvPr/>
        </p:nvSpPr>
        <p:spPr>
          <a:xfrm flipH="1">
            <a:off x="6716851" y="2205288"/>
            <a:ext cx="64800" cy="648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diritto 64"/>
          <p:cNvCxnSpPr/>
          <p:nvPr/>
        </p:nvCxnSpPr>
        <p:spPr>
          <a:xfrm flipH="1" flipV="1">
            <a:off x="2599347" y="449930"/>
            <a:ext cx="4810" cy="313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/>
          <p:cNvCxnSpPr/>
          <p:nvPr/>
        </p:nvCxnSpPr>
        <p:spPr>
          <a:xfrm>
            <a:off x="2810115" y="510540"/>
            <a:ext cx="0" cy="3132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63"/>
          <p:cNvSpPr/>
          <p:nvPr/>
        </p:nvSpPr>
        <p:spPr>
          <a:xfrm rot="5400000">
            <a:off x="1441177" y="2104987"/>
            <a:ext cx="3132000" cy="3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9" name="Connettore diritto 68"/>
          <p:cNvCxnSpPr/>
          <p:nvPr/>
        </p:nvCxnSpPr>
        <p:spPr>
          <a:xfrm flipV="1">
            <a:off x="3202751" y="628650"/>
            <a:ext cx="0" cy="313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o 92"/>
          <p:cNvGrpSpPr/>
          <p:nvPr/>
        </p:nvGrpSpPr>
        <p:grpSpPr>
          <a:xfrm>
            <a:off x="2982975" y="1971174"/>
            <a:ext cx="1962000" cy="72000"/>
            <a:chOff x="2982975" y="2067613"/>
            <a:chExt cx="1944796" cy="72000"/>
          </a:xfrm>
        </p:grpSpPr>
        <p:sp>
          <p:nvSpPr>
            <p:cNvPr id="83" name="Rettangolo 82"/>
            <p:cNvSpPr/>
            <p:nvPr/>
          </p:nvSpPr>
          <p:spPr>
            <a:xfrm>
              <a:off x="3012571" y="2085613"/>
              <a:ext cx="1872000" cy="3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Ovale 77"/>
            <p:cNvSpPr/>
            <p:nvPr/>
          </p:nvSpPr>
          <p:spPr>
            <a:xfrm>
              <a:off x="2982975" y="2074813"/>
              <a:ext cx="57600" cy="576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Ovale 91"/>
            <p:cNvSpPr/>
            <p:nvPr/>
          </p:nvSpPr>
          <p:spPr>
            <a:xfrm>
              <a:off x="4855771" y="20676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uppo 21"/>
          <p:cNvGrpSpPr/>
          <p:nvPr/>
        </p:nvGrpSpPr>
        <p:grpSpPr>
          <a:xfrm>
            <a:off x="6879676" y="6305891"/>
            <a:ext cx="64800" cy="261633"/>
            <a:chOff x="6877164" y="6353619"/>
            <a:chExt cx="64800" cy="261633"/>
          </a:xfrm>
        </p:grpSpPr>
        <p:cxnSp>
          <p:nvCxnSpPr>
            <p:cNvPr id="71" name="Connettore diritto 70"/>
            <p:cNvCxnSpPr/>
            <p:nvPr/>
          </p:nvCxnSpPr>
          <p:spPr>
            <a:xfrm flipV="1">
              <a:off x="6909564" y="6405195"/>
              <a:ext cx="0" cy="210057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e 71"/>
            <p:cNvSpPr/>
            <p:nvPr/>
          </p:nvSpPr>
          <p:spPr>
            <a:xfrm rot="5400000" flipH="1">
              <a:off x="6877164" y="6353619"/>
              <a:ext cx="64800" cy="648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4" name="Connettore diritto 73"/>
          <p:cNvCxnSpPr/>
          <p:nvPr/>
        </p:nvCxnSpPr>
        <p:spPr>
          <a:xfrm>
            <a:off x="6898913" y="6567107"/>
            <a:ext cx="166840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e 96"/>
          <p:cNvSpPr/>
          <p:nvPr/>
        </p:nvSpPr>
        <p:spPr>
          <a:xfrm rot="16200000" flipH="1" flipV="1">
            <a:off x="6440670" y="4371873"/>
            <a:ext cx="64800" cy="64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Ovale 114"/>
          <p:cNvSpPr/>
          <p:nvPr/>
        </p:nvSpPr>
        <p:spPr>
          <a:xfrm rot="16200000" flipH="1" flipV="1">
            <a:off x="6223936" y="4371873"/>
            <a:ext cx="64800" cy="648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3" name="Gruppo 22"/>
          <p:cNvGrpSpPr/>
          <p:nvPr/>
        </p:nvGrpSpPr>
        <p:grpSpPr>
          <a:xfrm>
            <a:off x="6664542" y="6305890"/>
            <a:ext cx="64800" cy="452193"/>
            <a:chOff x="6659518" y="6353619"/>
            <a:chExt cx="64800" cy="416516"/>
          </a:xfrm>
        </p:grpSpPr>
        <p:cxnSp>
          <p:nvCxnSpPr>
            <p:cNvPr id="85" name="Connettore diritto 84"/>
            <p:cNvCxnSpPr/>
            <p:nvPr/>
          </p:nvCxnSpPr>
          <p:spPr>
            <a:xfrm flipV="1">
              <a:off x="6691919" y="6405194"/>
              <a:ext cx="0" cy="364941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e 85"/>
            <p:cNvSpPr/>
            <p:nvPr/>
          </p:nvSpPr>
          <p:spPr>
            <a:xfrm rot="5400000" flipH="1">
              <a:off x="6659518" y="6353619"/>
              <a:ext cx="64800" cy="6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16" name="Connettore diritto 115"/>
          <p:cNvCxnSpPr/>
          <p:nvPr/>
        </p:nvCxnSpPr>
        <p:spPr>
          <a:xfrm flipH="1">
            <a:off x="6256337" y="3004296"/>
            <a:ext cx="879143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diritto 116"/>
          <p:cNvCxnSpPr/>
          <p:nvPr/>
        </p:nvCxnSpPr>
        <p:spPr>
          <a:xfrm flipH="1">
            <a:off x="6473070" y="3273398"/>
            <a:ext cx="90532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diritto 117"/>
          <p:cNvCxnSpPr/>
          <p:nvPr/>
        </p:nvCxnSpPr>
        <p:spPr>
          <a:xfrm flipV="1">
            <a:off x="7135480" y="2227685"/>
            <a:ext cx="0" cy="78987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diritto 118"/>
          <p:cNvCxnSpPr/>
          <p:nvPr/>
        </p:nvCxnSpPr>
        <p:spPr>
          <a:xfrm flipV="1">
            <a:off x="7368451" y="2009104"/>
            <a:ext cx="0" cy="12756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/>
          <p:cNvCxnSpPr/>
          <p:nvPr/>
        </p:nvCxnSpPr>
        <p:spPr>
          <a:xfrm flipH="1">
            <a:off x="6682586" y="6758084"/>
            <a:ext cx="217529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8270030" y="5868746"/>
            <a:ext cx="191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BOTTOM BUTTON</a:t>
            </a:r>
            <a:endParaRPr lang="it-IT" b="1" dirty="0"/>
          </a:p>
        </p:txBody>
      </p:sp>
      <p:sp>
        <p:nvSpPr>
          <p:cNvPr id="80" name="CasellaDiTesto 79"/>
          <p:cNvSpPr txBox="1"/>
          <p:nvPr/>
        </p:nvSpPr>
        <p:spPr>
          <a:xfrm>
            <a:off x="8275094" y="446689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TOP BUTTON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094661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Lusini Marco</dc:creator>
  <cp:lastModifiedBy>Lusini Marco</cp:lastModifiedBy>
  <cp:revision>12</cp:revision>
  <dcterms:created xsi:type="dcterms:W3CDTF">2022-10-26T14:18:00Z</dcterms:created>
  <dcterms:modified xsi:type="dcterms:W3CDTF">2022-10-28T14:14:45Z</dcterms:modified>
</cp:coreProperties>
</file>