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9dfb6083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9dfb6083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9dfb6083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9dfb6083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9dfb6083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9dfb6083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9dfb6083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9dfb6083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9dfb6083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9dfb6083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9dfb6083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9dfb6083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9dfb608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9dfb608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9dfb6083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9dfb6083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dfb6083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dfb608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9dfb6083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9dfb6083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9dfb608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9dfb608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9dfb6083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9dfb6083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dfb6083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9dfb6083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9dfb6083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9dfb6083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00" y="321820"/>
            <a:ext cx="9144001" cy="4943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125" y="39525"/>
            <a:ext cx="9144001" cy="4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4300" y="375520"/>
            <a:ext cx="9144001" cy="4943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0300" y="294945"/>
            <a:ext cx="9144001" cy="4943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0850" y="200445"/>
            <a:ext cx="9144001" cy="4943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5425" y="154363"/>
            <a:ext cx="9144001" cy="49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00" y="63874"/>
            <a:ext cx="9144001" cy="5015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75" y="-20212"/>
            <a:ext cx="9144001" cy="49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50" y="-519086"/>
            <a:ext cx="9143999" cy="4986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6850" y="246560"/>
            <a:ext cx="9144000" cy="489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9150" y="653297"/>
            <a:ext cx="9143999" cy="4924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78875" y="478037"/>
            <a:ext cx="9143999" cy="500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2850" y="-38148"/>
            <a:ext cx="9144001" cy="496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25" y="-6787"/>
            <a:ext cx="9144001" cy="49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50" y="344422"/>
            <a:ext cx="9143999" cy="4924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