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a925dcf83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a925dcf8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a925dcf83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a925dcf83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a925dcf83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a925dcf83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a925dcf83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a925dcf83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a925dcf83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8a925dcf83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a925dcf83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8a925dcf83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a925dcf83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a925dcf83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a925dcf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a925dcf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a925dcf8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a925dcf8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a925dcf8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a925dcf8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a925dcf8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a925dcf8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a925dcf8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a925dcf8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a925dcf83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a925dcf8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a925dcf8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a925dcf8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a925dcf83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a925dcf8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Yash Jain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 rotWithShape="1">
          <a:blip r:embed="rId3">
            <a:alphaModFix/>
          </a:blip>
          <a:srcRect b="4724" l="20911" r="0" t="19443"/>
          <a:stretch/>
        </p:blipFill>
        <p:spPr>
          <a:xfrm>
            <a:off x="1421575" y="368325"/>
            <a:ext cx="6736024" cy="440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 rotWithShape="1">
          <a:blip r:embed="rId3">
            <a:alphaModFix/>
          </a:blip>
          <a:srcRect b="4774" l="0" r="0" t="18591"/>
          <a:stretch/>
        </p:blipFill>
        <p:spPr>
          <a:xfrm>
            <a:off x="1048325" y="956325"/>
            <a:ext cx="6866401" cy="3941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 rotWithShape="1">
          <a:blip r:embed="rId3">
            <a:alphaModFix/>
          </a:blip>
          <a:srcRect b="4524" l="15124" r="0" t="17332"/>
          <a:stretch/>
        </p:blipFill>
        <p:spPr>
          <a:xfrm>
            <a:off x="1666325" y="657238"/>
            <a:ext cx="5811350" cy="4019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5"/>
          <p:cNvPicPr preferRelativeResize="0"/>
          <p:nvPr/>
        </p:nvPicPr>
        <p:blipFill rotWithShape="1">
          <a:blip r:embed="rId3">
            <a:alphaModFix/>
          </a:blip>
          <a:srcRect b="-5028" l="1156" r="0" t="21360"/>
          <a:stretch/>
        </p:blipFill>
        <p:spPr>
          <a:xfrm>
            <a:off x="1227725" y="840025"/>
            <a:ext cx="6767676" cy="430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 Graph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6"/>
          <p:cNvPicPr preferRelativeResize="0"/>
          <p:nvPr/>
        </p:nvPicPr>
        <p:blipFill rotWithShape="1">
          <a:blip r:embed="rId3">
            <a:alphaModFix/>
          </a:blip>
          <a:srcRect b="5275" l="7949" r="884" t="19790"/>
          <a:stretch/>
        </p:blipFill>
        <p:spPr>
          <a:xfrm>
            <a:off x="1692950" y="1017725"/>
            <a:ext cx="6242000" cy="385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 branch is</a:t>
            </a:r>
            <a:endParaRPr/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0300" y="1250950"/>
            <a:ext cx="4762500" cy="3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366263" y="96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00" y="297225"/>
            <a:ext cx="861684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VCS (Version Control System)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Automatic backup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Sharing on multiple computers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Logging where be changed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Record history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Branch/merge development paths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Expose source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Facilitate team work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6440" l="2159" r="3545" t="3607"/>
          <a:stretch/>
        </p:blipFill>
        <p:spPr>
          <a:xfrm>
            <a:off x="729350" y="0"/>
            <a:ext cx="777985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 b="2838" l="2752" r="0" t="4986"/>
          <a:stretch/>
        </p:blipFill>
        <p:spPr>
          <a:xfrm>
            <a:off x="864425" y="0"/>
            <a:ext cx="764477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Centralized vs Distributed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</a:t>
            </a:r>
            <a:r>
              <a:rPr lang="en"/>
              <a:t>ynchronous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unique reference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fixed hierarchy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centralized access control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Simpler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</a:t>
            </a:r>
            <a:r>
              <a:rPr lang="en"/>
              <a:t>synchronous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copy = repository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loose hierarchy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Offline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History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Commit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Branches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powerful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History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Linus Torvalds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prototype on April 7, 2005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Originally</a:t>
            </a:r>
            <a:r>
              <a:rPr lang="en"/>
              <a:t> using VCS developed by BitKeeper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Global Information Tracker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Repository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 rotWithShape="1">
          <a:blip r:embed="rId3">
            <a:alphaModFix/>
          </a:blip>
          <a:srcRect b="2959" l="1572" r="10096" t="22668"/>
          <a:stretch/>
        </p:blipFill>
        <p:spPr>
          <a:xfrm>
            <a:off x="1460325" y="1152475"/>
            <a:ext cx="6048125" cy="382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 rotWithShape="1">
          <a:blip r:embed="rId3">
            <a:alphaModFix/>
          </a:blip>
          <a:srcRect b="2007" l="1915" r="5977" t="22804"/>
          <a:stretch/>
        </p:blipFill>
        <p:spPr>
          <a:xfrm>
            <a:off x="943400" y="387700"/>
            <a:ext cx="7211249" cy="449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 rotWithShape="1">
          <a:blip r:embed="rId3">
            <a:alphaModFix/>
          </a:blip>
          <a:srcRect b="4526" l="15311" r="0" t="19785"/>
          <a:stretch/>
        </p:blipFill>
        <p:spPr>
          <a:xfrm>
            <a:off x="1744650" y="445025"/>
            <a:ext cx="6306601" cy="429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