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6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2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500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507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70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584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003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042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29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7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3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52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73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64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8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86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57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350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ta0tarun/Aviators_AviationWeather_INNOTHON2.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8005F3-B15C-74E8-048E-8303F763D528}"/>
              </a:ext>
            </a:extLst>
          </p:cNvPr>
          <p:cNvSpPr/>
          <p:nvPr/>
        </p:nvSpPr>
        <p:spPr>
          <a:xfrm>
            <a:off x="3592749" y="288250"/>
            <a:ext cx="5006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INNOTHON 2.0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B5A22-E994-1F6D-35B7-C78EFA04707D}"/>
              </a:ext>
            </a:extLst>
          </p:cNvPr>
          <p:cNvSpPr/>
          <p:nvPr/>
        </p:nvSpPr>
        <p:spPr>
          <a:xfrm>
            <a:off x="3053340" y="1489055"/>
            <a:ext cx="608532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TEAM - AVIATOR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B68248-70DA-A107-B17F-5F0345914610}"/>
              </a:ext>
            </a:extLst>
          </p:cNvPr>
          <p:cNvSpPr/>
          <p:nvPr/>
        </p:nvSpPr>
        <p:spPr>
          <a:xfrm>
            <a:off x="1609038" y="2967335"/>
            <a:ext cx="9074201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TARUN KUMAR KUSHWAHA</a:t>
            </a:r>
          </a:p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AMIT KUMAR DHARA</a:t>
            </a:r>
          </a:p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VISHNU KUMAR</a:t>
            </a:r>
          </a:p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KRITI KUMARI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27ADE-06FF-5EC7-56B2-DA1B755AFEF4}"/>
              </a:ext>
            </a:extLst>
          </p:cNvPr>
          <p:cNvSpPr/>
          <p:nvPr/>
        </p:nvSpPr>
        <p:spPr>
          <a:xfrm>
            <a:off x="1859904" y="5368945"/>
            <a:ext cx="847219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VIKRANT INSTITUTE OF TECHNOLOGY &amp; MANAGEMENT INDORE</a:t>
            </a:r>
          </a:p>
        </p:txBody>
      </p:sp>
    </p:spTree>
    <p:extLst>
      <p:ext uri="{BB962C8B-B14F-4D97-AF65-F5344CB8AC3E}">
        <p14:creationId xmlns:p14="http://schemas.microsoft.com/office/powerpoint/2010/main" val="178611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EDFA4-D732-6FB4-D11F-D802EAC83D32}"/>
              </a:ext>
            </a:extLst>
          </p:cNvPr>
          <p:cNvSpPr txBox="1"/>
          <p:nvPr/>
        </p:nvSpPr>
        <p:spPr>
          <a:xfrm>
            <a:off x="311084" y="103695"/>
            <a:ext cx="843699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750"/>
              </a:spcAft>
              <a:buNone/>
            </a:pPr>
            <a:r>
              <a:rPr lang="en-US" sz="4400" b="1" i="0" dirty="0">
                <a:solidFill>
                  <a:srgbClr val="3B82F6"/>
                </a:solidFill>
                <a:effectLst/>
                <a:latin typeface="Orbitron"/>
              </a:rPr>
              <a:t>Space-Tech &amp; Aerospace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C"/>
                </a:solidFill>
                <a:effectLst/>
                <a:latin typeface="Segoe UI" panose="020B0502040204020203" pitchFamily="34" charset="0"/>
              </a:rPr>
              <a:t>Weather Prediction for Aviation:</a:t>
            </a:r>
            <a:r>
              <a:rPr lang="en-US" b="0" i="0" dirty="0">
                <a:solidFill>
                  <a:srgbClr val="F8FAFC"/>
                </a:solidFill>
                <a:effectLst/>
                <a:latin typeface="Segoe UI" panose="020B0502040204020203" pitchFamily="34" charset="0"/>
              </a:rPr>
              <a:t> Predict extreme weather using deep learning.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A498B-E2AB-E6AD-0DF3-1BCCBDC63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4093717"/>
            <a:ext cx="1511431" cy="707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936479-E831-303E-05B3-6A50BEDA1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68165" y="4093717"/>
            <a:ext cx="480806" cy="707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35E267-62BB-9881-4AB7-D8F2C8687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43" y="2022461"/>
            <a:ext cx="1681113" cy="1681113"/>
          </a:xfrm>
          <a:prstGeom prst="rect">
            <a:avLst/>
          </a:prstGeo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53F536D-5509-397A-5926-59BBA1D2328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25625" y="2863018"/>
            <a:ext cx="1729818" cy="123069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00E258F-3948-3EC3-E068-73D4601751A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36556" y="2863018"/>
            <a:ext cx="2377126" cy="131305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0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F3E4C8-B70B-40CF-0B48-9A985CE9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32" y="1359849"/>
            <a:ext cx="1097436" cy="1097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FFB478-1AE2-41D5-95F0-933C6B1FB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99" y="4400715"/>
            <a:ext cx="1434703" cy="1217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69CD32-321C-57E6-BD7A-273699E53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853" y="3178162"/>
            <a:ext cx="2039331" cy="501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05A36C-AF18-1CBA-DF54-B2861BB41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933" y="2454080"/>
            <a:ext cx="1946635" cy="1946635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B2525DE-7AAA-CB24-C9E0-8511BF6C5419}"/>
              </a:ext>
            </a:extLst>
          </p:cNvPr>
          <p:cNvCxnSpPr>
            <a:stCxn id="3" idx="3"/>
          </p:cNvCxnSpPr>
          <p:nvPr/>
        </p:nvCxnSpPr>
        <p:spPr>
          <a:xfrm>
            <a:off x="2111868" y="1908567"/>
            <a:ext cx="2309303" cy="142852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ADEBB66-4833-56DF-CA97-830BA7515551}"/>
              </a:ext>
            </a:extLst>
          </p:cNvPr>
          <p:cNvCxnSpPr>
            <a:cxnSpLocks/>
          </p:cNvCxnSpPr>
          <p:nvPr/>
        </p:nvCxnSpPr>
        <p:spPr>
          <a:xfrm flipV="1">
            <a:off x="2309698" y="3520912"/>
            <a:ext cx="2111473" cy="15822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1BF460-FECE-49E6-098B-0DA6478E68F7}"/>
              </a:ext>
            </a:extLst>
          </p:cNvPr>
          <p:cNvCxnSpPr>
            <a:stCxn id="7" idx="3"/>
          </p:cNvCxnSpPr>
          <p:nvPr/>
        </p:nvCxnSpPr>
        <p:spPr>
          <a:xfrm flipV="1">
            <a:off x="6630184" y="3427397"/>
            <a:ext cx="2297000" cy="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7F2811-DF5B-BEB0-2E18-7BEA98F2973E}"/>
              </a:ext>
            </a:extLst>
          </p:cNvPr>
          <p:cNvSpPr txBox="1"/>
          <p:nvPr/>
        </p:nvSpPr>
        <p:spPr>
          <a:xfrm>
            <a:off x="874995" y="2454080"/>
            <a:ext cx="15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Weather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E6D2C1-6A7D-422E-D04B-D8ABF7874AB6}"/>
              </a:ext>
            </a:extLst>
          </p:cNvPr>
          <p:cNvSpPr txBox="1"/>
          <p:nvPr/>
        </p:nvSpPr>
        <p:spPr>
          <a:xfrm>
            <a:off x="845799" y="5797438"/>
            <a:ext cx="183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Aviation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39EF8D-3956-E76B-41B7-B2CAA5660963}"/>
              </a:ext>
            </a:extLst>
          </p:cNvPr>
          <p:cNvSpPr txBox="1"/>
          <p:nvPr/>
        </p:nvSpPr>
        <p:spPr>
          <a:xfrm>
            <a:off x="2473818" y="3244335"/>
            <a:ext cx="15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Json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C2739-A086-9A58-EBDE-6F0AFF738FE2}"/>
              </a:ext>
            </a:extLst>
          </p:cNvPr>
          <p:cNvSpPr txBox="1"/>
          <p:nvPr/>
        </p:nvSpPr>
        <p:spPr>
          <a:xfrm>
            <a:off x="5213023" y="3751868"/>
            <a:ext cx="112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GPT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50BF22-C45B-DAFB-7EB1-0AC003DC2B75}"/>
              </a:ext>
            </a:extLst>
          </p:cNvPr>
          <p:cNvSpPr txBox="1"/>
          <p:nvPr/>
        </p:nvSpPr>
        <p:spPr>
          <a:xfrm>
            <a:off x="7161818" y="2690758"/>
            <a:ext cx="144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Potential Warning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3B5EE1-0796-E576-E65F-A07B5874FA33}"/>
              </a:ext>
            </a:extLst>
          </p:cNvPr>
          <p:cNvSpPr txBox="1"/>
          <p:nvPr/>
        </p:nvSpPr>
        <p:spPr>
          <a:xfrm>
            <a:off x="7137268" y="3493569"/>
            <a:ext cx="128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Summary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28A379-BDDA-BAC0-CA98-7897E9182CB8}"/>
              </a:ext>
            </a:extLst>
          </p:cNvPr>
          <p:cNvSpPr txBox="1"/>
          <p:nvPr/>
        </p:nvSpPr>
        <p:spPr>
          <a:xfrm>
            <a:off x="4947500" y="263918"/>
            <a:ext cx="229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3830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AED630-B890-3005-31E0-7FBADA7D71B4}"/>
              </a:ext>
            </a:extLst>
          </p:cNvPr>
          <p:cNvSpPr txBox="1"/>
          <p:nvPr/>
        </p:nvSpPr>
        <p:spPr>
          <a:xfrm>
            <a:off x="4799814" y="226242"/>
            <a:ext cx="259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Tech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5249F-4CF8-397C-78D4-5644E2FCC658}"/>
              </a:ext>
            </a:extLst>
          </p:cNvPr>
          <p:cNvSpPr txBox="1"/>
          <p:nvPr/>
        </p:nvSpPr>
        <p:spPr>
          <a:xfrm>
            <a:off x="405353" y="1772239"/>
            <a:ext cx="112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Backend: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1F496-7128-4AFD-7C62-B55C3EB67E1F}"/>
              </a:ext>
            </a:extLst>
          </p:cNvPr>
          <p:cNvSpPr txBox="1"/>
          <p:nvPr/>
        </p:nvSpPr>
        <p:spPr>
          <a:xfrm>
            <a:off x="405353" y="2918127"/>
            <a:ext cx="669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Frontend : Flutter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D1F33-341B-291F-736B-85666BF1D089}"/>
              </a:ext>
            </a:extLst>
          </p:cNvPr>
          <p:cNvSpPr txBox="1"/>
          <p:nvPr/>
        </p:nvSpPr>
        <p:spPr>
          <a:xfrm>
            <a:off x="405353" y="4064015"/>
            <a:ext cx="1154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APIs : Aviation-Stack (Aviation Data), Openweathermap 5 Days/3 Hours(Weather Forecast), OpenAI, Open-Cage (Reverse Geocoding).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F33E9-45AE-81C2-61B5-38AF1AC02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917" y="1772239"/>
            <a:ext cx="2209015" cy="1656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4389F5-980A-62AD-D79E-7C7252D83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85" y="2172103"/>
            <a:ext cx="3783291" cy="9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803CA4-B32F-549F-CB0F-9E042BC6F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57" y="624074"/>
            <a:ext cx="7016685" cy="3200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C672B-6893-D742-06D8-7C320833379E}"/>
              </a:ext>
            </a:extLst>
          </p:cNvPr>
          <p:cNvSpPr txBox="1"/>
          <p:nvPr/>
        </p:nvSpPr>
        <p:spPr>
          <a:xfrm>
            <a:off x="1476018" y="4311917"/>
            <a:ext cx="90552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 prediction platform for ATC to help and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recognize patterns through weather</a:t>
            </a:r>
          </a:p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orcast</a:t>
            </a:r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to a particular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flight route with the</a:t>
            </a:r>
          </a:p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 of AI Model.</a:t>
            </a:r>
          </a:p>
        </p:txBody>
      </p:sp>
    </p:spTree>
    <p:extLst>
      <p:ext uri="{BB962C8B-B14F-4D97-AF65-F5344CB8AC3E}">
        <p14:creationId xmlns:p14="http://schemas.microsoft.com/office/powerpoint/2010/main" val="230998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DF4E67-EF6B-6301-359D-5387A12FF3C7}"/>
              </a:ext>
            </a:extLst>
          </p:cNvPr>
          <p:cNvSpPr txBox="1"/>
          <p:nvPr/>
        </p:nvSpPr>
        <p:spPr>
          <a:xfrm>
            <a:off x="741575" y="3075057"/>
            <a:ext cx="10708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/>
              <a:t>GitHub</a:t>
            </a:r>
            <a:r>
              <a:rPr lang="en-IN" sz="4000" dirty="0"/>
              <a:t> : </a:t>
            </a:r>
            <a:r>
              <a:rPr lang="en-IN" sz="2400" dirty="0">
                <a:hlinkClick r:id="rId2"/>
              </a:rPr>
              <a:t>meta0tarun/Aviators_AviationWeather_INNOTHON2.0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4052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116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Orbitron</vt:lpstr>
      <vt:lpstr>Segoe UI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AKHLESH PATEL</dc:creator>
  <cp:lastModifiedBy>AKHLESH PATEL</cp:lastModifiedBy>
  <cp:revision>3</cp:revision>
  <dcterms:created xsi:type="dcterms:W3CDTF">2025-05-09T13:25:51Z</dcterms:created>
  <dcterms:modified xsi:type="dcterms:W3CDTF">2025-05-11T01:46:03Z</dcterms:modified>
</cp:coreProperties>
</file>