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Do Hyeon" panose="020B0600000101010101" charset="-127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54">
          <p15:clr>
            <a:srgbClr val="9AA0A6"/>
          </p15:clr>
        </p15:guide>
        <p15:guide id="4">
          <p15:clr>
            <a:srgbClr val="9AA0A6"/>
          </p15:clr>
        </p15:guide>
        <p15:guide id="5" pos="5393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3wWiSKWJcj5IKiAtL/7SsiAqf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>
        <p:guide orient="horz" pos="1620"/>
        <p:guide pos="2880"/>
        <p:guide orient="horz" pos="454"/>
        <p:guide/>
        <p:guide pos="5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47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05725" y="1697550"/>
            <a:ext cx="142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sng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UseCase</a:t>
            </a:r>
            <a:endParaRPr sz="2000" b="1" i="0" u="sng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572000" y="6550"/>
            <a:ext cx="4581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>
                <a:solidFill>
                  <a:schemeClr val="lt1"/>
                </a:solidFill>
              </a:rPr>
              <a:t>회원 UseCase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 UseCase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2204578"/>
            <a:ext cx="680779" cy="56517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894116" y="296549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 번호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찾기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899852" y="227943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</a:t>
            </a: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그</a:t>
            </a: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인</a:t>
            </a:r>
            <a:endParaRPr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5" name="Google Shape;75;p3"/>
          <p:cNvCxnSpPr>
            <a:cxnSpLocks/>
            <a:stCxn id="67" idx="3"/>
            <a:endCxn id="69" idx="2"/>
          </p:cNvCxnSpPr>
          <p:nvPr/>
        </p:nvCxnSpPr>
        <p:spPr>
          <a:xfrm flipV="1">
            <a:off x="680777" y="2486439"/>
            <a:ext cx="219075" cy="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" name="Google Shape;82;p3"/>
          <p:cNvSpPr txBox="1"/>
          <p:nvPr/>
        </p:nvSpPr>
        <p:spPr>
          <a:xfrm>
            <a:off x="-70462" y="1807687"/>
            <a:ext cx="713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회원</a:t>
            </a:r>
            <a:endParaRPr sz="1600" b="1" i="0" u="none" strike="noStrike" cap="non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4" name="Google Shape;84;p3"/>
          <p:cNvCxnSpPr>
            <a:cxnSpLocks/>
            <a:stCxn id="67" idx="3"/>
            <a:endCxn id="68" idx="2"/>
          </p:cNvCxnSpPr>
          <p:nvPr/>
        </p:nvCxnSpPr>
        <p:spPr>
          <a:xfrm>
            <a:off x="680777" y="2487164"/>
            <a:ext cx="213339" cy="6853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" name="Google Shape;91;p3"/>
          <p:cNvSpPr/>
          <p:nvPr/>
        </p:nvSpPr>
        <p:spPr>
          <a:xfrm>
            <a:off x="2522350" y="54074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뉴스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92" name="Google Shape;92;p3"/>
          <p:cNvCxnSpPr>
            <a:cxnSpLocks/>
            <a:stCxn id="69" idx="6"/>
            <a:endCxn id="91" idx="2"/>
          </p:cNvCxnSpPr>
          <p:nvPr/>
        </p:nvCxnSpPr>
        <p:spPr>
          <a:xfrm flipV="1">
            <a:off x="1547852" y="747747"/>
            <a:ext cx="974498" cy="17386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93;p3"/>
          <p:cNvSpPr/>
          <p:nvPr/>
        </p:nvSpPr>
        <p:spPr>
          <a:xfrm>
            <a:off x="2522350" y="435679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</a:t>
            </a:r>
            <a:r>
              <a:rPr lang="en-US" alt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차트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94" name="Google Shape;94;p3"/>
          <p:cNvCxnSpPr>
            <a:cxnSpLocks/>
            <a:stCxn id="69" idx="6"/>
            <a:endCxn id="93" idx="2"/>
          </p:cNvCxnSpPr>
          <p:nvPr/>
        </p:nvCxnSpPr>
        <p:spPr>
          <a:xfrm>
            <a:off x="1547852" y="2486439"/>
            <a:ext cx="974498" cy="2077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p3"/>
          <p:cNvSpPr/>
          <p:nvPr/>
        </p:nvSpPr>
        <p:spPr>
          <a:xfrm>
            <a:off x="3769734" y="53634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뉴스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27" name="Google Shape;127;p3"/>
          <p:cNvCxnSpPr>
            <a:stCxn id="91" idx="6"/>
            <a:endCxn id="126" idx="2"/>
          </p:cNvCxnSpPr>
          <p:nvPr/>
        </p:nvCxnSpPr>
        <p:spPr>
          <a:xfrm flipV="1">
            <a:off x="3170350" y="743342"/>
            <a:ext cx="599384" cy="44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7" name="Google Shape;95;p3">
            <a:extLst>
              <a:ext uri="{FF2B5EF4-FFF2-40B4-BE49-F238E27FC236}">
                <a16:creationId xmlns:a16="http://schemas.microsoft.com/office/drawing/2014/main" id="{3FF56319-5C9F-453B-9CA4-63B03A8014B6}"/>
              </a:ext>
            </a:extLst>
          </p:cNvPr>
          <p:cNvSpPr/>
          <p:nvPr/>
        </p:nvSpPr>
        <p:spPr>
          <a:xfrm>
            <a:off x="2522350" y="1718274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커뮤</a:t>
            </a:r>
            <a:r>
              <a:rPr lang="en-US" alt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900" i="0" u="none" strike="noStrike" cap="none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니티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98" name="Google Shape;96;p3">
            <a:extLst>
              <a:ext uri="{FF2B5EF4-FFF2-40B4-BE49-F238E27FC236}">
                <a16:creationId xmlns:a16="http://schemas.microsoft.com/office/drawing/2014/main" id="{D46ECF1D-7DA1-4652-A1E5-FBD0AF18DB64}"/>
              </a:ext>
            </a:extLst>
          </p:cNvPr>
          <p:cNvCxnSpPr>
            <a:cxnSpLocks/>
            <a:stCxn id="69" idx="6"/>
            <a:endCxn id="297" idx="2"/>
          </p:cNvCxnSpPr>
          <p:nvPr/>
        </p:nvCxnSpPr>
        <p:spPr>
          <a:xfrm flipV="1">
            <a:off x="1547852" y="1925274"/>
            <a:ext cx="974498" cy="5611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9" name="Google Shape;97;p3">
            <a:extLst>
              <a:ext uri="{FF2B5EF4-FFF2-40B4-BE49-F238E27FC236}">
                <a16:creationId xmlns:a16="http://schemas.microsoft.com/office/drawing/2014/main" id="{4865836E-BD0F-4777-A862-03EEE6FD3A38}"/>
              </a:ext>
            </a:extLst>
          </p:cNvPr>
          <p:cNvCxnSpPr>
            <a:stCxn id="316" idx="6"/>
            <a:endCxn id="328" idx="2"/>
          </p:cNvCxnSpPr>
          <p:nvPr/>
        </p:nvCxnSpPr>
        <p:spPr>
          <a:xfrm>
            <a:off x="6612648" y="1365349"/>
            <a:ext cx="773663" cy="20956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3" name="Google Shape;103;p3">
            <a:extLst>
              <a:ext uri="{FF2B5EF4-FFF2-40B4-BE49-F238E27FC236}">
                <a16:creationId xmlns:a16="http://schemas.microsoft.com/office/drawing/2014/main" id="{5EBD0094-D0E5-43ED-8C84-65D513ECB01E}"/>
              </a:ext>
            </a:extLst>
          </p:cNvPr>
          <p:cNvSpPr/>
          <p:nvPr/>
        </p:nvSpPr>
        <p:spPr>
          <a:xfrm>
            <a:off x="5964648" y="172697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04" name="Google Shape;104;p3">
            <a:extLst>
              <a:ext uri="{FF2B5EF4-FFF2-40B4-BE49-F238E27FC236}">
                <a16:creationId xmlns:a16="http://schemas.microsoft.com/office/drawing/2014/main" id="{166E153C-FF6C-4ABC-AB10-6CAD0753A4B7}"/>
              </a:ext>
            </a:extLst>
          </p:cNvPr>
          <p:cNvCxnSpPr>
            <a:stCxn id="297" idx="6"/>
            <a:endCxn id="303" idx="2"/>
          </p:cNvCxnSpPr>
          <p:nvPr/>
        </p:nvCxnSpPr>
        <p:spPr>
          <a:xfrm>
            <a:off x="3170350" y="1925274"/>
            <a:ext cx="2794298" cy="87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6" name="Google Shape;110;p3">
            <a:extLst>
              <a:ext uri="{FF2B5EF4-FFF2-40B4-BE49-F238E27FC236}">
                <a16:creationId xmlns:a16="http://schemas.microsoft.com/office/drawing/2014/main" id="{6FEC6402-FC6D-4349-AC7F-BBA406BA86DD}"/>
              </a:ext>
            </a:extLst>
          </p:cNvPr>
          <p:cNvSpPr/>
          <p:nvPr/>
        </p:nvSpPr>
        <p:spPr>
          <a:xfrm>
            <a:off x="8337588" y="317127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 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07" name="Google Shape;111;p3">
            <a:extLst>
              <a:ext uri="{FF2B5EF4-FFF2-40B4-BE49-F238E27FC236}">
                <a16:creationId xmlns:a16="http://schemas.microsoft.com/office/drawing/2014/main" id="{28FA4BE0-C822-4565-B10C-BA197E177739}"/>
              </a:ext>
            </a:extLst>
          </p:cNvPr>
          <p:cNvCxnSpPr>
            <a:stCxn id="303" idx="6"/>
            <a:endCxn id="306" idx="2"/>
          </p:cNvCxnSpPr>
          <p:nvPr/>
        </p:nvCxnSpPr>
        <p:spPr>
          <a:xfrm>
            <a:off x="6612648" y="1933979"/>
            <a:ext cx="1724940" cy="14442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8" name="Google Shape;112;p3">
            <a:extLst>
              <a:ext uri="{FF2B5EF4-FFF2-40B4-BE49-F238E27FC236}">
                <a16:creationId xmlns:a16="http://schemas.microsoft.com/office/drawing/2014/main" id="{A997E53E-1D43-416A-BBF0-4CBF6A97E280}"/>
              </a:ext>
            </a:extLst>
          </p:cNvPr>
          <p:cNvSpPr/>
          <p:nvPr/>
        </p:nvSpPr>
        <p:spPr>
          <a:xfrm>
            <a:off x="8337573" y="446410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삭제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09" name="Google Shape;113;p3">
            <a:extLst>
              <a:ext uri="{FF2B5EF4-FFF2-40B4-BE49-F238E27FC236}">
                <a16:creationId xmlns:a16="http://schemas.microsoft.com/office/drawing/2014/main" id="{5A276A4C-6BF1-45AE-8679-42EB682F3FFC}"/>
              </a:ext>
            </a:extLst>
          </p:cNvPr>
          <p:cNvCxnSpPr>
            <a:stCxn id="303" idx="6"/>
            <a:endCxn id="308" idx="2"/>
          </p:cNvCxnSpPr>
          <p:nvPr/>
        </p:nvCxnSpPr>
        <p:spPr>
          <a:xfrm>
            <a:off x="6612648" y="1933979"/>
            <a:ext cx="1724925" cy="27371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0" name="Google Shape;114;p3">
            <a:extLst>
              <a:ext uri="{FF2B5EF4-FFF2-40B4-BE49-F238E27FC236}">
                <a16:creationId xmlns:a16="http://schemas.microsoft.com/office/drawing/2014/main" id="{33C9D2EB-A956-4FEB-8AB9-DA31AA0350BA}"/>
              </a:ext>
            </a:extLst>
          </p:cNvPr>
          <p:cNvSpPr/>
          <p:nvPr/>
        </p:nvSpPr>
        <p:spPr>
          <a:xfrm>
            <a:off x="8337586" y="403084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수정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11" name="Google Shape;115;p3">
            <a:extLst>
              <a:ext uri="{FF2B5EF4-FFF2-40B4-BE49-F238E27FC236}">
                <a16:creationId xmlns:a16="http://schemas.microsoft.com/office/drawing/2014/main" id="{85A5C4B1-6890-4E7F-ABFD-0B3216A85B7E}"/>
              </a:ext>
            </a:extLst>
          </p:cNvPr>
          <p:cNvCxnSpPr>
            <a:stCxn id="303" idx="6"/>
            <a:endCxn id="310" idx="2"/>
          </p:cNvCxnSpPr>
          <p:nvPr/>
        </p:nvCxnSpPr>
        <p:spPr>
          <a:xfrm>
            <a:off x="6612648" y="1933979"/>
            <a:ext cx="1724938" cy="23038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2" name="Google Shape;116;p3">
            <a:extLst>
              <a:ext uri="{FF2B5EF4-FFF2-40B4-BE49-F238E27FC236}">
                <a16:creationId xmlns:a16="http://schemas.microsoft.com/office/drawing/2014/main" id="{90AD428E-F608-40F2-B1C7-44320AE9A00A}"/>
              </a:ext>
            </a:extLst>
          </p:cNvPr>
          <p:cNvSpPr/>
          <p:nvPr/>
        </p:nvSpPr>
        <p:spPr>
          <a:xfrm>
            <a:off x="8337590" y="2747204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신고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13" name="Google Shape;117;p3">
            <a:extLst>
              <a:ext uri="{FF2B5EF4-FFF2-40B4-BE49-F238E27FC236}">
                <a16:creationId xmlns:a16="http://schemas.microsoft.com/office/drawing/2014/main" id="{2F6EDA54-A8B4-4FAA-BF5E-FD2B8D91CF83}"/>
              </a:ext>
            </a:extLst>
          </p:cNvPr>
          <p:cNvCxnSpPr>
            <a:stCxn id="303" idx="6"/>
            <a:endCxn id="312" idx="2"/>
          </p:cNvCxnSpPr>
          <p:nvPr/>
        </p:nvCxnSpPr>
        <p:spPr>
          <a:xfrm>
            <a:off x="6612648" y="1933979"/>
            <a:ext cx="1724942" cy="10202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98;p3">
            <a:extLst>
              <a:ext uri="{FF2B5EF4-FFF2-40B4-BE49-F238E27FC236}">
                <a16:creationId xmlns:a16="http://schemas.microsoft.com/office/drawing/2014/main" id="{C99C2B95-5C6F-41B4-B6FA-48402862F7A0}"/>
              </a:ext>
            </a:extLst>
          </p:cNvPr>
          <p:cNvSpPr/>
          <p:nvPr/>
        </p:nvSpPr>
        <p:spPr>
          <a:xfrm>
            <a:off x="5964648" y="115834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게시글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17" name="Google Shape;131;p3">
            <a:extLst>
              <a:ext uri="{FF2B5EF4-FFF2-40B4-BE49-F238E27FC236}">
                <a16:creationId xmlns:a16="http://schemas.microsoft.com/office/drawing/2014/main" id="{9E553BB6-B100-43E0-AAD3-40748810AD07}"/>
              </a:ext>
            </a:extLst>
          </p:cNvPr>
          <p:cNvCxnSpPr>
            <a:stCxn id="297" idx="6"/>
            <a:endCxn id="316" idx="2"/>
          </p:cNvCxnSpPr>
          <p:nvPr/>
        </p:nvCxnSpPr>
        <p:spPr>
          <a:xfrm flipV="1">
            <a:off x="3170350" y="1365349"/>
            <a:ext cx="2794298" cy="5599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8" name="Google Shape;132;p3">
            <a:extLst>
              <a:ext uri="{FF2B5EF4-FFF2-40B4-BE49-F238E27FC236}">
                <a16:creationId xmlns:a16="http://schemas.microsoft.com/office/drawing/2014/main" id="{6414EBB8-C7D9-41FB-9E76-88A69609DCAD}"/>
              </a:ext>
            </a:extLst>
          </p:cNvPr>
          <p:cNvCxnSpPr>
            <a:stCxn id="316" idx="6"/>
            <a:endCxn id="302" idx="2"/>
          </p:cNvCxnSpPr>
          <p:nvPr/>
        </p:nvCxnSpPr>
        <p:spPr>
          <a:xfrm>
            <a:off x="6612648" y="1365349"/>
            <a:ext cx="773653" cy="16691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134;p3">
            <a:extLst>
              <a:ext uri="{FF2B5EF4-FFF2-40B4-BE49-F238E27FC236}">
                <a16:creationId xmlns:a16="http://schemas.microsoft.com/office/drawing/2014/main" id="{9EFE1461-188D-47C9-8AA7-29555E8286C6}"/>
              </a:ext>
            </a:extLst>
          </p:cNvPr>
          <p:cNvCxnSpPr>
            <a:stCxn id="316" idx="6"/>
            <a:endCxn id="314" idx="2"/>
          </p:cNvCxnSpPr>
          <p:nvPr/>
        </p:nvCxnSpPr>
        <p:spPr>
          <a:xfrm>
            <a:off x="6612648" y="1365349"/>
            <a:ext cx="773649" cy="161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0" name="Google Shape;135;p3">
            <a:extLst>
              <a:ext uri="{FF2B5EF4-FFF2-40B4-BE49-F238E27FC236}">
                <a16:creationId xmlns:a16="http://schemas.microsoft.com/office/drawing/2014/main" id="{8916CB79-B37A-4456-830A-1FACECAD6AF0}"/>
              </a:ext>
            </a:extLst>
          </p:cNvPr>
          <p:cNvCxnSpPr>
            <a:stCxn id="316" idx="6"/>
            <a:endCxn id="301" idx="2"/>
          </p:cNvCxnSpPr>
          <p:nvPr/>
        </p:nvCxnSpPr>
        <p:spPr>
          <a:xfrm>
            <a:off x="6612648" y="1365349"/>
            <a:ext cx="773649" cy="12574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1" name="Google Shape;136;p3">
            <a:extLst>
              <a:ext uri="{FF2B5EF4-FFF2-40B4-BE49-F238E27FC236}">
                <a16:creationId xmlns:a16="http://schemas.microsoft.com/office/drawing/2014/main" id="{1865BDB2-B447-445D-A293-6E69DC29D0B0}"/>
              </a:ext>
            </a:extLst>
          </p:cNvPr>
          <p:cNvCxnSpPr>
            <a:stCxn id="316" idx="6"/>
            <a:endCxn id="300" idx="2"/>
          </p:cNvCxnSpPr>
          <p:nvPr/>
        </p:nvCxnSpPr>
        <p:spPr>
          <a:xfrm>
            <a:off x="6612648" y="1365349"/>
            <a:ext cx="773666" cy="4378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2" name="Google Shape;137;p3">
            <a:extLst>
              <a:ext uri="{FF2B5EF4-FFF2-40B4-BE49-F238E27FC236}">
                <a16:creationId xmlns:a16="http://schemas.microsoft.com/office/drawing/2014/main" id="{C365EFA4-2A59-4778-BD4B-81D4A82BF38E}"/>
              </a:ext>
            </a:extLst>
          </p:cNvPr>
          <p:cNvCxnSpPr>
            <a:stCxn id="316" idx="6"/>
            <a:endCxn id="315" idx="2"/>
          </p:cNvCxnSpPr>
          <p:nvPr/>
        </p:nvCxnSpPr>
        <p:spPr>
          <a:xfrm flipV="1">
            <a:off x="6612648" y="965144"/>
            <a:ext cx="773674" cy="4002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3" name="Google Shape;138;p3">
            <a:extLst>
              <a:ext uri="{FF2B5EF4-FFF2-40B4-BE49-F238E27FC236}">
                <a16:creationId xmlns:a16="http://schemas.microsoft.com/office/drawing/2014/main" id="{8B0963F0-D1E7-45EB-8F4D-F41B79A2A987}"/>
              </a:ext>
            </a:extLst>
          </p:cNvPr>
          <p:cNvCxnSpPr>
            <a:stCxn id="316" idx="6"/>
            <a:endCxn id="305" idx="2"/>
          </p:cNvCxnSpPr>
          <p:nvPr/>
        </p:nvCxnSpPr>
        <p:spPr>
          <a:xfrm flipV="1">
            <a:off x="6612648" y="554550"/>
            <a:ext cx="771994" cy="8107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5" name="Google Shape;141;p3">
            <a:extLst>
              <a:ext uri="{FF2B5EF4-FFF2-40B4-BE49-F238E27FC236}">
                <a16:creationId xmlns:a16="http://schemas.microsoft.com/office/drawing/2014/main" id="{510C0441-0381-4D7A-B9BF-BD32360D35F4}"/>
              </a:ext>
            </a:extLst>
          </p:cNvPr>
          <p:cNvCxnSpPr>
            <a:stCxn id="316" idx="6"/>
            <a:endCxn id="324" idx="2"/>
          </p:cNvCxnSpPr>
          <p:nvPr/>
        </p:nvCxnSpPr>
        <p:spPr>
          <a:xfrm>
            <a:off x="6612648" y="1365349"/>
            <a:ext cx="773665" cy="849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6" name="Google Shape;142;p3">
            <a:extLst>
              <a:ext uri="{FF2B5EF4-FFF2-40B4-BE49-F238E27FC236}">
                <a16:creationId xmlns:a16="http://schemas.microsoft.com/office/drawing/2014/main" id="{D3C25CBD-F8A2-4AB3-8836-7F39FC8B69B3}"/>
              </a:ext>
            </a:extLst>
          </p:cNvPr>
          <p:cNvSpPr/>
          <p:nvPr/>
        </p:nvSpPr>
        <p:spPr>
          <a:xfrm>
            <a:off x="8337583" y="3606780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등록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27" name="Google Shape;143;p3">
            <a:extLst>
              <a:ext uri="{FF2B5EF4-FFF2-40B4-BE49-F238E27FC236}">
                <a16:creationId xmlns:a16="http://schemas.microsoft.com/office/drawing/2014/main" id="{29757512-3263-433E-A926-396FEC59AF88}"/>
              </a:ext>
            </a:extLst>
          </p:cNvPr>
          <p:cNvCxnSpPr>
            <a:stCxn id="303" idx="6"/>
            <a:endCxn id="326" idx="2"/>
          </p:cNvCxnSpPr>
          <p:nvPr/>
        </p:nvCxnSpPr>
        <p:spPr>
          <a:xfrm>
            <a:off x="6612648" y="1933979"/>
            <a:ext cx="1724935" cy="18798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3" name="Google Shape;71;p3">
            <a:extLst>
              <a:ext uri="{FF2B5EF4-FFF2-40B4-BE49-F238E27FC236}">
                <a16:creationId xmlns:a16="http://schemas.microsoft.com/office/drawing/2014/main" id="{8FA276BB-EBFB-4FEC-B7BA-4ABB2C5A855F}"/>
              </a:ext>
            </a:extLst>
          </p:cNvPr>
          <p:cNvSpPr/>
          <p:nvPr/>
        </p:nvSpPr>
        <p:spPr>
          <a:xfrm>
            <a:off x="2528086" y="303832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모의 투자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85" name="Google Shape;76;p3">
            <a:extLst>
              <a:ext uri="{FF2B5EF4-FFF2-40B4-BE49-F238E27FC236}">
                <a16:creationId xmlns:a16="http://schemas.microsoft.com/office/drawing/2014/main" id="{6CD92F23-5FE4-4334-B488-E2C7B18C26F9}"/>
              </a:ext>
            </a:extLst>
          </p:cNvPr>
          <p:cNvCxnSpPr>
            <a:stCxn id="383" idx="6"/>
            <a:endCxn id="384" idx="2"/>
          </p:cNvCxnSpPr>
          <p:nvPr/>
        </p:nvCxnSpPr>
        <p:spPr>
          <a:xfrm flipV="1">
            <a:off x="3176086" y="2695019"/>
            <a:ext cx="602977" cy="5503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6" name="Google Shape;83;p3">
            <a:extLst>
              <a:ext uri="{FF2B5EF4-FFF2-40B4-BE49-F238E27FC236}">
                <a16:creationId xmlns:a16="http://schemas.microsoft.com/office/drawing/2014/main" id="{4CD5F4D9-2114-4681-9104-2B72EF4FEAE0}"/>
              </a:ext>
            </a:extLst>
          </p:cNvPr>
          <p:cNvCxnSpPr>
            <a:cxnSpLocks/>
            <a:stCxn id="69" idx="6"/>
            <a:endCxn id="383" idx="2"/>
          </p:cNvCxnSpPr>
          <p:nvPr/>
        </p:nvCxnSpPr>
        <p:spPr>
          <a:xfrm>
            <a:off x="1547852" y="2486439"/>
            <a:ext cx="980234" cy="7588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8" name="Google Shape;90;p3">
            <a:extLst>
              <a:ext uri="{FF2B5EF4-FFF2-40B4-BE49-F238E27FC236}">
                <a16:creationId xmlns:a16="http://schemas.microsoft.com/office/drawing/2014/main" id="{53D72A3B-7DF9-4198-8577-C8709A6390F6}"/>
              </a:ext>
            </a:extLst>
          </p:cNvPr>
          <p:cNvCxnSpPr>
            <a:stCxn id="383" idx="6"/>
            <a:endCxn id="387" idx="2"/>
          </p:cNvCxnSpPr>
          <p:nvPr/>
        </p:nvCxnSpPr>
        <p:spPr>
          <a:xfrm flipV="1">
            <a:off x="3176086" y="3236788"/>
            <a:ext cx="593648" cy="8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0" name="Google Shape;109;p3">
            <a:extLst>
              <a:ext uri="{FF2B5EF4-FFF2-40B4-BE49-F238E27FC236}">
                <a16:creationId xmlns:a16="http://schemas.microsoft.com/office/drawing/2014/main" id="{FECD603C-3D2E-459F-87EC-C7943FDC3ECE}"/>
              </a:ext>
            </a:extLst>
          </p:cNvPr>
          <p:cNvCxnSpPr>
            <a:stCxn id="383" idx="6"/>
            <a:endCxn id="389" idx="2"/>
          </p:cNvCxnSpPr>
          <p:nvPr/>
        </p:nvCxnSpPr>
        <p:spPr>
          <a:xfrm>
            <a:off x="3176086" y="3245328"/>
            <a:ext cx="602977" cy="5699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0" name="Google Shape;100;p3">
            <a:extLst>
              <a:ext uri="{FF2B5EF4-FFF2-40B4-BE49-F238E27FC236}">
                <a16:creationId xmlns:a16="http://schemas.microsoft.com/office/drawing/2014/main" id="{8AC3FDE4-806E-4F56-AFC4-946C40BBD477}"/>
              </a:ext>
            </a:extLst>
          </p:cNvPr>
          <p:cNvSpPr/>
          <p:nvPr/>
        </p:nvSpPr>
        <p:spPr>
          <a:xfrm>
            <a:off x="7386314" y="159622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1" name="Google Shape;101;p3">
            <a:extLst>
              <a:ext uri="{FF2B5EF4-FFF2-40B4-BE49-F238E27FC236}">
                <a16:creationId xmlns:a16="http://schemas.microsoft.com/office/drawing/2014/main" id="{BA510F0A-D396-45E1-9EF8-7C4101B9C5FA}"/>
              </a:ext>
            </a:extLst>
          </p:cNvPr>
          <p:cNvSpPr/>
          <p:nvPr/>
        </p:nvSpPr>
        <p:spPr>
          <a:xfrm>
            <a:off x="7386297" y="241576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수정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2" name="Google Shape;102;p3">
            <a:extLst>
              <a:ext uri="{FF2B5EF4-FFF2-40B4-BE49-F238E27FC236}">
                <a16:creationId xmlns:a16="http://schemas.microsoft.com/office/drawing/2014/main" id="{E5490A9C-59E7-4ECF-97F8-C7E3C9E2165F}"/>
              </a:ext>
            </a:extLst>
          </p:cNvPr>
          <p:cNvSpPr/>
          <p:nvPr/>
        </p:nvSpPr>
        <p:spPr>
          <a:xfrm>
            <a:off x="7386301" y="282748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삭제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105;p3">
            <a:extLst>
              <a:ext uri="{FF2B5EF4-FFF2-40B4-BE49-F238E27FC236}">
                <a16:creationId xmlns:a16="http://schemas.microsoft.com/office/drawing/2014/main" id="{C0142BA3-616F-4452-A875-290592196166}"/>
              </a:ext>
            </a:extLst>
          </p:cNvPr>
          <p:cNvSpPr/>
          <p:nvPr/>
        </p:nvSpPr>
        <p:spPr>
          <a:xfrm>
            <a:off x="7384642" y="347550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좋아요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4" name="Google Shape;120;p3">
            <a:extLst>
              <a:ext uri="{FF2B5EF4-FFF2-40B4-BE49-F238E27FC236}">
                <a16:creationId xmlns:a16="http://schemas.microsoft.com/office/drawing/2014/main" id="{658D5A94-CE19-412F-B918-6D71D818CCD1}"/>
              </a:ext>
            </a:extLst>
          </p:cNvPr>
          <p:cNvSpPr/>
          <p:nvPr/>
        </p:nvSpPr>
        <p:spPr>
          <a:xfrm>
            <a:off x="7386297" y="117447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신고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5" name="Google Shape;130;p3">
            <a:extLst>
              <a:ext uri="{FF2B5EF4-FFF2-40B4-BE49-F238E27FC236}">
                <a16:creationId xmlns:a16="http://schemas.microsoft.com/office/drawing/2014/main" id="{0238DB28-C045-44A6-A01C-97E5E6179D93}"/>
              </a:ext>
            </a:extLst>
          </p:cNvPr>
          <p:cNvSpPr/>
          <p:nvPr/>
        </p:nvSpPr>
        <p:spPr>
          <a:xfrm>
            <a:off x="7386322" y="758144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싫어요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4" name="Google Shape;140;p3">
            <a:extLst>
              <a:ext uri="{FF2B5EF4-FFF2-40B4-BE49-F238E27FC236}">
                <a16:creationId xmlns:a16="http://schemas.microsoft.com/office/drawing/2014/main" id="{0B89EACB-D596-4C8F-A7E2-A51DE2FCD269}"/>
              </a:ext>
            </a:extLst>
          </p:cNvPr>
          <p:cNvSpPr/>
          <p:nvPr/>
        </p:nvSpPr>
        <p:spPr>
          <a:xfrm>
            <a:off x="7386313" y="200812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등록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8" name="Google Shape;99;p3">
            <a:extLst>
              <a:ext uri="{FF2B5EF4-FFF2-40B4-BE49-F238E27FC236}">
                <a16:creationId xmlns:a16="http://schemas.microsoft.com/office/drawing/2014/main" id="{6B6FF2E5-5A0F-43DB-B163-B2842BC99F6F}"/>
              </a:ext>
            </a:extLst>
          </p:cNvPr>
          <p:cNvSpPr/>
          <p:nvPr/>
        </p:nvSpPr>
        <p:spPr>
          <a:xfrm>
            <a:off x="7386311" y="325400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4" name="Google Shape;72;p3">
            <a:extLst>
              <a:ext uri="{FF2B5EF4-FFF2-40B4-BE49-F238E27FC236}">
                <a16:creationId xmlns:a16="http://schemas.microsoft.com/office/drawing/2014/main" id="{62A5542C-BB35-4C66-82F3-AE05A58D073B}"/>
              </a:ext>
            </a:extLst>
          </p:cNvPr>
          <p:cNvSpPr/>
          <p:nvPr/>
        </p:nvSpPr>
        <p:spPr>
          <a:xfrm>
            <a:off x="3779063" y="248801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매도 주문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7" name="Google Shape;89;p3">
            <a:extLst>
              <a:ext uri="{FF2B5EF4-FFF2-40B4-BE49-F238E27FC236}">
                <a16:creationId xmlns:a16="http://schemas.microsoft.com/office/drawing/2014/main" id="{F885870B-7B66-40F5-8E96-9B46FF7D85E0}"/>
              </a:ext>
            </a:extLst>
          </p:cNvPr>
          <p:cNvSpPr/>
          <p:nvPr/>
        </p:nvSpPr>
        <p:spPr>
          <a:xfrm>
            <a:off x="3769734" y="302978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매수 주문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9" name="Google Shape;108;p3">
            <a:extLst>
              <a:ext uri="{FF2B5EF4-FFF2-40B4-BE49-F238E27FC236}">
                <a16:creationId xmlns:a16="http://schemas.microsoft.com/office/drawing/2014/main" id="{0AEAB101-1288-47EB-893F-080C19D1DDBF}"/>
              </a:ext>
            </a:extLst>
          </p:cNvPr>
          <p:cNvSpPr/>
          <p:nvPr/>
        </p:nvSpPr>
        <p:spPr>
          <a:xfrm>
            <a:off x="3779063" y="3608270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종목 검색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91" name="Google Shape;121;p3">
            <a:extLst>
              <a:ext uri="{FF2B5EF4-FFF2-40B4-BE49-F238E27FC236}">
                <a16:creationId xmlns:a16="http://schemas.microsoft.com/office/drawing/2014/main" id="{755A3A79-A982-42A1-B4E1-19F130EA7267}"/>
              </a:ext>
            </a:extLst>
          </p:cNvPr>
          <p:cNvSpPr/>
          <p:nvPr/>
        </p:nvSpPr>
        <p:spPr>
          <a:xfrm>
            <a:off x="4865511" y="278035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주문 대기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92" name="Google Shape;122;p3">
            <a:extLst>
              <a:ext uri="{FF2B5EF4-FFF2-40B4-BE49-F238E27FC236}">
                <a16:creationId xmlns:a16="http://schemas.microsoft.com/office/drawing/2014/main" id="{96E84280-EEAB-45C8-AE87-18947B7FF9BB}"/>
              </a:ext>
            </a:extLst>
          </p:cNvPr>
          <p:cNvCxnSpPr>
            <a:cxnSpLocks/>
            <a:stCxn id="387" idx="6"/>
            <a:endCxn id="391" idx="2"/>
          </p:cNvCxnSpPr>
          <p:nvPr/>
        </p:nvCxnSpPr>
        <p:spPr>
          <a:xfrm flipV="1">
            <a:off x="4417734" y="2987356"/>
            <a:ext cx="447777" cy="2494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3" name="Google Shape;123;p3">
            <a:extLst>
              <a:ext uri="{FF2B5EF4-FFF2-40B4-BE49-F238E27FC236}">
                <a16:creationId xmlns:a16="http://schemas.microsoft.com/office/drawing/2014/main" id="{4A54001F-17EC-4B7F-B856-EAC60DC3CF02}"/>
              </a:ext>
            </a:extLst>
          </p:cNvPr>
          <p:cNvSpPr/>
          <p:nvPr/>
        </p:nvSpPr>
        <p:spPr>
          <a:xfrm>
            <a:off x="5977448" y="3142394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주문 체결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94" name="Google Shape;124;p3">
            <a:extLst>
              <a:ext uri="{FF2B5EF4-FFF2-40B4-BE49-F238E27FC236}">
                <a16:creationId xmlns:a16="http://schemas.microsoft.com/office/drawing/2014/main" id="{99E88510-D5E2-4F9C-B8BD-414BD2FCFEB9}"/>
              </a:ext>
            </a:extLst>
          </p:cNvPr>
          <p:cNvCxnSpPr>
            <a:stCxn id="391" idx="6"/>
            <a:endCxn id="393" idx="2"/>
          </p:cNvCxnSpPr>
          <p:nvPr/>
        </p:nvCxnSpPr>
        <p:spPr>
          <a:xfrm>
            <a:off x="5513511" y="2987356"/>
            <a:ext cx="463937" cy="3620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5" name="Google Shape;125;p3">
            <a:extLst>
              <a:ext uri="{FF2B5EF4-FFF2-40B4-BE49-F238E27FC236}">
                <a16:creationId xmlns:a16="http://schemas.microsoft.com/office/drawing/2014/main" id="{DA0C7BB1-CF41-4EE1-9184-E69DB4920025}"/>
              </a:ext>
            </a:extLst>
          </p:cNvPr>
          <p:cNvCxnSpPr>
            <a:cxnSpLocks/>
            <a:stCxn id="384" idx="6"/>
            <a:endCxn id="391" idx="2"/>
          </p:cNvCxnSpPr>
          <p:nvPr/>
        </p:nvCxnSpPr>
        <p:spPr>
          <a:xfrm>
            <a:off x="4427063" y="2695019"/>
            <a:ext cx="438448" cy="2923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6" name="Google Shape;133;p3">
            <a:extLst>
              <a:ext uri="{FF2B5EF4-FFF2-40B4-BE49-F238E27FC236}">
                <a16:creationId xmlns:a16="http://schemas.microsoft.com/office/drawing/2014/main" id="{28CBE5A3-80E3-454D-BC6D-28538754A676}"/>
              </a:ext>
            </a:extLst>
          </p:cNvPr>
          <p:cNvSpPr/>
          <p:nvPr/>
        </p:nvSpPr>
        <p:spPr>
          <a:xfrm>
            <a:off x="5972000" y="248801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주문 취소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97" name="Google Shape;139;p3">
            <a:extLst>
              <a:ext uri="{FF2B5EF4-FFF2-40B4-BE49-F238E27FC236}">
                <a16:creationId xmlns:a16="http://schemas.microsoft.com/office/drawing/2014/main" id="{0D5AB4C3-B188-47A3-8F47-BB45FC863406}"/>
              </a:ext>
            </a:extLst>
          </p:cNvPr>
          <p:cNvCxnSpPr>
            <a:stCxn id="391" idx="6"/>
            <a:endCxn id="396" idx="2"/>
          </p:cNvCxnSpPr>
          <p:nvPr/>
        </p:nvCxnSpPr>
        <p:spPr>
          <a:xfrm flipV="1">
            <a:off x="5513511" y="2695019"/>
            <a:ext cx="458489" cy="2923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 UseCase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2204578"/>
            <a:ext cx="680779" cy="56517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898345" y="295576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 번호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찾기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916200" y="228029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2875747" y="293306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마이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페이지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5153798" y="344390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자산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관리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5150250" y="213430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</a:t>
            </a:r>
            <a:endParaRPr lang="en-US" altLang="ko-KR"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7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정보</a:t>
            </a:r>
            <a:endParaRPr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5" name="Google Shape;75;p3"/>
          <p:cNvCxnSpPr>
            <a:cxnSpLocks/>
            <a:stCxn id="67" idx="3"/>
            <a:endCxn id="69" idx="2"/>
          </p:cNvCxnSpPr>
          <p:nvPr/>
        </p:nvCxnSpPr>
        <p:spPr>
          <a:xfrm>
            <a:off x="680777" y="2487164"/>
            <a:ext cx="235423" cy="1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77;p3"/>
          <p:cNvCxnSpPr>
            <a:stCxn id="70" idx="6"/>
            <a:endCxn id="74" idx="2"/>
          </p:cNvCxnSpPr>
          <p:nvPr/>
        </p:nvCxnSpPr>
        <p:spPr>
          <a:xfrm flipV="1">
            <a:off x="3523747" y="2341301"/>
            <a:ext cx="1626503" cy="7987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78;p3"/>
          <p:cNvCxnSpPr>
            <a:stCxn id="70" idx="6"/>
            <a:endCxn id="73" idx="2"/>
          </p:cNvCxnSpPr>
          <p:nvPr/>
        </p:nvCxnSpPr>
        <p:spPr>
          <a:xfrm>
            <a:off x="3523747" y="3140068"/>
            <a:ext cx="1630051" cy="5108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79;p3"/>
          <p:cNvSpPr/>
          <p:nvPr/>
        </p:nvSpPr>
        <p:spPr>
          <a:xfrm>
            <a:off x="2875747" y="422663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</a:t>
            </a:r>
            <a:r>
              <a:rPr lang="en-US" alt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아웃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0" name="Google Shape;80;p3"/>
          <p:cNvCxnSpPr>
            <a:stCxn id="69" idx="6"/>
            <a:endCxn id="79" idx="2"/>
          </p:cNvCxnSpPr>
          <p:nvPr/>
        </p:nvCxnSpPr>
        <p:spPr>
          <a:xfrm>
            <a:off x="1564200" y="2487292"/>
            <a:ext cx="1311547" cy="19463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" name="Google Shape;81;p3"/>
          <p:cNvCxnSpPr>
            <a:stCxn id="69" idx="6"/>
            <a:endCxn id="70" idx="2"/>
          </p:cNvCxnSpPr>
          <p:nvPr/>
        </p:nvCxnSpPr>
        <p:spPr>
          <a:xfrm>
            <a:off x="1564200" y="2487292"/>
            <a:ext cx="1311547" cy="6527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" name="Google Shape;82;p3"/>
          <p:cNvSpPr txBox="1"/>
          <p:nvPr/>
        </p:nvSpPr>
        <p:spPr>
          <a:xfrm>
            <a:off x="-70462" y="1807687"/>
            <a:ext cx="713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회원</a:t>
            </a:r>
            <a:endParaRPr sz="1600" b="1" i="0" u="none" strike="noStrike" cap="non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4" name="Google Shape;84;p3"/>
          <p:cNvCxnSpPr>
            <a:cxnSpLocks/>
            <a:stCxn id="67" idx="3"/>
            <a:endCxn id="68" idx="2"/>
          </p:cNvCxnSpPr>
          <p:nvPr/>
        </p:nvCxnSpPr>
        <p:spPr>
          <a:xfrm>
            <a:off x="680777" y="2487164"/>
            <a:ext cx="217568" cy="675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85;p3"/>
          <p:cNvSpPr/>
          <p:nvPr/>
        </p:nvSpPr>
        <p:spPr>
          <a:xfrm>
            <a:off x="7431849" y="187165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탈퇴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5153798" y="420047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00" i="0" u="none" strike="noStrike" cap="none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커뮤</a:t>
            </a:r>
            <a:endParaRPr lang="en-US" altLang="ko-KR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buSzPts val="900"/>
            </a:pPr>
            <a:r>
              <a:rPr lang="ko-KR" altLang="en-US" sz="800" i="0" u="none" strike="noStrike" cap="none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니티</a:t>
            </a:r>
            <a:endParaRPr lang="en-US" altLang="ko-KR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buSzPts val="900"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내역</a:t>
            </a:r>
            <a:endParaRPr lang="ko-KR" altLang="en-US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7" name="Google Shape;87;p3"/>
          <p:cNvCxnSpPr>
            <a:stCxn id="70" idx="6"/>
            <a:endCxn id="86" idx="2"/>
          </p:cNvCxnSpPr>
          <p:nvPr/>
        </p:nvCxnSpPr>
        <p:spPr>
          <a:xfrm>
            <a:off x="3523747" y="3140068"/>
            <a:ext cx="1630051" cy="12674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8;p3"/>
          <p:cNvCxnSpPr>
            <a:cxnSpLocks/>
            <a:stCxn id="74" idx="6"/>
            <a:endCxn id="85" idx="2"/>
          </p:cNvCxnSpPr>
          <p:nvPr/>
        </p:nvCxnSpPr>
        <p:spPr>
          <a:xfrm flipV="1">
            <a:off x="5798250" y="2078655"/>
            <a:ext cx="1633599" cy="2626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60;p5">
            <a:extLst>
              <a:ext uri="{FF2B5EF4-FFF2-40B4-BE49-F238E27FC236}">
                <a16:creationId xmlns:a16="http://schemas.microsoft.com/office/drawing/2014/main" id="{0A37FAFB-85A1-4E91-B537-6FDC25CD3239}"/>
              </a:ext>
            </a:extLst>
          </p:cNvPr>
          <p:cNvSpPr/>
          <p:nvPr/>
        </p:nvSpPr>
        <p:spPr>
          <a:xfrm>
            <a:off x="2875747" y="163950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랭킹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9" name="Google Shape;160;p5">
            <a:extLst>
              <a:ext uri="{FF2B5EF4-FFF2-40B4-BE49-F238E27FC236}">
                <a16:creationId xmlns:a16="http://schemas.microsoft.com/office/drawing/2014/main" id="{73DA4E0C-B7EF-4F74-B78F-E8D5B1C96894}"/>
              </a:ext>
            </a:extLst>
          </p:cNvPr>
          <p:cNvSpPr/>
          <p:nvPr/>
        </p:nvSpPr>
        <p:spPr>
          <a:xfrm>
            <a:off x="5153867" y="163950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랭킹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50" name="Google Shape;163;p5">
            <a:extLst>
              <a:ext uri="{FF2B5EF4-FFF2-40B4-BE49-F238E27FC236}">
                <a16:creationId xmlns:a16="http://schemas.microsoft.com/office/drawing/2014/main" id="{56986647-A338-42F7-A900-1701E309D261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>
            <a:off x="3523747" y="1846503"/>
            <a:ext cx="16301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63;p5">
            <a:extLst>
              <a:ext uri="{FF2B5EF4-FFF2-40B4-BE49-F238E27FC236}">
                <a16:creationId xmlns:a16="http://schemas.microsoft.com/office/drawing/2014/main" id="{3C4A2D15-E8CA-4C9C-A788-C231AFC42907}"/>
              </a:ext>
            </a:extLst>
          </p:cNvPr>
          <p:cNvCxnSpPr>
            <a:cxnSpLocks/>
            <a:stCxn id="69" idx="6"/>
            <a:endCxn id="148" idx="2"/>
          </p:cNvCxnSpPr>
          <p:nvPr/>
        </p:nvCxnSpPr>
        <p:spPr>
          <a:xfrm flipV="1">
            <a:off x="1564200" y="1846503"/>
            <a:ext cx="1311547" cy="6407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85;p3">
            <a:extLst>
              <a:ext uri="{FF2B5EF4-FFF2-40B4-BE49-F238E27FC236}">
                <a16:creationId xmlns:a16="http://schemas.microsoft.com/office/drawing/2014/main" id="{BC08C84E-0294-45A1-B597-308178273EF3}"/>
              </a:ext>
            </a:extLst>
          </p:cNvPr>
          <p:cNvSpPr/>
          <p:nvPr/>
        </p:nvSpPr>
        <p:spPr>
          <a:xfrm>
            <a:off x="7431849" y="92032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정보</a:t>
            </a:r>
            <a:endParaRPr lang="en-US" altLang="ko-KR" sz="9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lang="en-US" altLang="ko-KR" sz="9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3" name="Google Shape;85;p3">
            <a:extLst>
              <a:ext uri="{FF2B5EF4-FFF2-40B4-BE49-F238E27FC236}">
                <a16:creationId xmlns:a16="http://schemas.microsoft.com/office/drawing/2014/main" id="{1DA4D34F-C0D9-4876-BFB7-34319CF97CC8}"/>
              </a:ext>
            </a:extLst>
          </p:cNvPr>
          <p:cNvSpPr/>
          <p:nvPr/>
        </p:nvSpPr>
        <p:spPr>
          <a:xfrm>
            <a:off x="7421152" y="1384304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정보</a:t>
            </a:r>
            <a:endParaRPr lang="en-US" altLang="ko-KR" sz="9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수정</a:t>
            </a:r>
            <a:endParaRPr lang="en-US" altLang="ko-KR" sz="9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54" name="Google Shape;88;p3">
            <a:extLst>
              <a:ext uri="{FF2B5EF4-FFF2-40B4-BE49-F238E27FC236}">
                <a16:creationId xmlns:a16="http://schemas.microsoft.com/office/drawing/2014/main" id="{4EC147DE-66AD-496D-9422-61DA906D2C06}"/>
              </a:ext>
            </a:extLst>
          </p:cNvPr>
          <p:cNvCxnSpPr>
            <a:cxnSpLocks/>
            <a:stCxn id="74" idx="6"/>
            <a:endCxn id="152" idx="2"/>
          </p:cNvCxnSpPr>
          <p:nvPr/>
        </p:nvCxnSpPr>
        <p:spPr>
          <a:xfrm flipV="1">
            <a:off x="5798250" y="1127323"/>
            <a:ext cx="1633599" cy="12139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88;p3">
            <a:extLst>
              <a:ext uri="{FF2B5EF4-FFF2-40B4-BE49-F238E27FC236}">
                <a16:creationId xmlns:a16="http://schemas.microsoft.com/office/drawing/2014/main" id="{D2CDEC26-3F04-436A-A62B-8DC7CA075B49}"/>
              </a:ext>
            </a:extLst>
          </p:cNvPr>
          <p:cNvCxnSpPr>
            <a:cxnSpLocks/>
            <a:stCxn id="74" idx="6"/>
            <a:endCxn id="153" idx="2"/>
          </p:cNvCxnSpPr>
          <p:nvPr/>
        </p:nvCxnSpPr>
        <p:spPr>
          <a:xfrm flipV="1">
            <a:off x="5798250" y="1591304"/>
            <a:ext cx="1622902" cy="7499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73;p3">
            <a:extLst>
              <a:ext uri="{FF2B5EF4-FFF2-40B4-BE49-F238E27FC236}">
                <a16:creationId xmlns:a16="http://schemas.microsoft.com/office/drawing/2014/main" id="{6B63BD12-AA90-4551-AA80-30F50206BAE6}"/>
              </a:ext>
            </a:extLst>
          </p:cNvPr>
          <p:cNvSpPr/>
          <p:nvPr/>
        </p:nvSpPr>
        <p:spPr>
          <a:xfrm>
            <a:off x="5145587" y="278543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</a:t>
            </a:r>
            <a:endParaRPr lang="en-US" altLang="ko-KR" sz="8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번호</a:t>
            </a:r>
            <a:endParaRPr lang="en-US" altLang="ko-KR" sz="8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변경</a:t>
            </a:r>
            <a:endParaRPr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57" name="Google Shape;77;p3">
            <a:extLst>
              <a:ext uri="{FF2B5EF4-FFF2-40B4-BE49-F238E27FC236}">
                <a16:creationId xmlns:a16="http://schemas.microsoft.com/office/drawing/2014/main" id="{4C4462EE-A34B-4360-BE1E-D0569806303B}"/>
              </a:ext>
            </a:extLst>
          </p:cNvPr>
          <p:cNvCxnSpPr>
            <a:cxnSpLocks/>
            <a:stCxn id="70" idx="6"/>
            <a:endCxn id="156" idx="2"/>
          </p:cNvCxnSpPr>
          <p:nvPr/>
        </p:nvCxnSpPr>
        <p:spPr>
          <a:xfrm flipV="1">
            <a:off x="3523747" y="2992436"/>
            <a:ext cx="1621840" cy="1476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87;p3">
            <a:extLst>
              <a:ext uri="{FF2B5EF4-FFF2-40B4-BE49-F238E27FC236}">
                <a16:creationId xmlns:a16="http://schemas.microsoft.com/office/drawing/2014/main" id="{63EB96B5-E26E-4959-8619-4C54AFD19FC3}"/>
              </a:ext>
            </a:extLst>
          </p:cNvPr>
          <p:cNvCxnSpPr>
            <a:cxnSpLocks/>
            <a:stCxn id="86" idx="6"/>
            <a:endCxn id="161" idx="2"/>
          </p:cNvCxnSpPr>
          <p:nvPr/>
        </p:nvCxnSpPr>
        <p:spPr>
          <a:xfrm>
            <a:off x="5801798" y="4407479"/>
            <a:ext cx="1638262" cy="4927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87;p3">
            <a:extLst>
              <a:ext uri="{FF2B5EF4-FFF2-40B4-BE49-F238E27FC236}">
                <a16:creationId xmlns:a16="http://schemas.microsoft.com/office/drawing/2014/main" id="{57C85048-59B0-467B-8D8A-85C2F5C28FE3}"/>
              </a:ext>
            </a:extLst>
          </p:cNvPr>
          <p:cNvCxnSpPr>
            <a:cxnSpLocks/>
            <a:stCxn id="86" idx="6"/>
            <a:endCxn id="160" idx="2"/>
          </p:cNvCxnSpPr>
          <p:nvPr/>
        </p:nvCxnSpPr>
        <p:spPr>
          <a:xfrm>
            <a:off x="5801798" y="4407479"/>
            <a:ext cx="1638262" cy="294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" name="Google Shape;86;p3">
            <a:extLst>
              <a:ext uri="{FF2B5EF4-FFF2-40B4-BE49-F238E27FC236}">
                <a16:creationId xmlns:a16="http://schemas.microsoft.com/office/drawing/2014/main" id="{8F426B18-1591-49C7-90E0-DFBFE06FF2E2}"/>
              </a:ext>
            </a:extLst>
          </p:cNvPr>
          <p:cNvSpPr/>
          <p:nvPr/>
        </p:nvSpPr>
        <p:spPr>
          <a:xfrm>
            <a:off x="7440060" y="422989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게시글</a:t>
            </a:r>
            <a:endParaRPr lang="en-US" altLang="ko-KR" sz="8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buSzPts val="900"/>
            </a:pPr>
            <a:r>
              <a:rPr lang="ko-KR" altLang="en-US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</a:p>
        </p:txBody>
      </p:sp>
      <p:sp>
        <p:nvSpPr>
          <p:cNvPr id="161" name="Google Shape;86;p3">
            <a:extLst>
              <a:ext uri="{FF2B5EF4-FFF2-40B4-BE49-F238E27FC236}">
                <a16:creationId xmlns:a16="http://schemas.microsoft.com/office/drawing/2014/main" id="{54202ACA-6264-4929-AABC-A47F163306D4}"/>
              </a:ext>
            </a:extLst>
          </p:cNvPr>
          <p:cNvSpPr/>
          <p:nvPr/>
        </p:nvSpPr>
        <p:spPr>
          <a:xfrm>
            <a:off x="7440060" y="4693190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lang="en-US" altLang="ko-KR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buSzPts val="900"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lang="ko-KR" altLang="en-US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2" name="Google Shape;106;p3">
            <a:extLst>
              <a:ext uri="{FF2B5EF4-FFF2-40B4-BE49-F238E27FC236}">
                <a16:creationId xmlns:a16="http://schemas.microsoft.com/office/drawing/2014/main" id="{8DED2227-8B86-4E66-BC1A-9F9745E3171A}"/>
              </a:ext>
            </a:extLst>
          </p:cNvPr>
          <p:cNvSpPr/>
          <p:nvPr/>
        </p:nvSpPr>
        <p:spPr>
          <a:xfrm>
            <a:off x="2875747" y="50632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충전소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3" name="Google Shape;128;p3">
            <a:extLst>
              <a:ext uri="{FF2B5EF4-FFF2-40B4-BE49-F238E27FC236}">
                <a16:creationId xmlns:a16="http://schemas.microsoft.com/office/drawing/2014/main" id="{9558A959-9D7C-4683-B975-6C39983371AA}"/>
              </a:ext>
            </a:extLst>
          </p:cNvPr>
          <p:cNvSpPr/>
          <p:nvPr/>
        </p:nvSpPr>
        <p:spPr>
          <a:xfrm>
            <a:off x="5153867" y="33279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상품 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74" name="Google Shape;129;p3">
            <a:extLst>
              <a:ext uri="{FF2B5EF4-FFF2-40B4-BE49-F238E27FC236}">
                <a16:creationId xmlns:a16="http://schemas.microsoft.com/office/drawing/2014/main" id="{43C37192-D930-4600-9125-D287AE4610E4}"/>
              </a:ext>
            </a:extLst>
          </p:cNvPr>
          <p:cNvCxnSpPr>
            <a:cxnSpLocks/>
            <a:stCxn id="172" idx="6"/>
            <a:endCxn id="173" idx="2"/>
          </p:cNvCxnSpPr>
          <p:nvPr/>
        </p:nvCxnSpPr>
        <p:spPr>
          <a:xfrm flipV="1">
            <a:off x="3523747" y="539797"/>
            <a:ext cx="1630120" cy="173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44;p3">
            <a:extLst>
              <a:ext uri="{FF2B5EF4-FFF2-40B4-BE49-F238E27FC236}">
                <a16:creationId xmlns:a16="http://schemas.microsoft.com/office/drawing/2014/main" id="{37483408-5FE9-4EDF-B0DE-D82708066723}"/>
              </a:ext>
            </a:extLst>
          </p:cNvPr>
          <p:cNvSpPr/>
          <p:nvPr/>
        </p:nvSpPr>
        <p:spPr>
          <a:xfrm>
            <a:off x="5153798" y="85429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상품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구매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76" name="Google Shape;145;p3">
            <a:extLst>
              <a:ext uri="{FF2B5EF4-FFF2-40B4-BE49-F238E27FC236}">
                <a16:creationId xmlns:a16="http://schemas.microsoft.com/office/drawing/2014/main" id="{425865EC-97C1-4B90-8CCE-8A3BCF6EB5A4}"/>
              </a:ext>
            </a:extLst>
          </p:cNvPr>
          <p:cNvCxnSpPr>
            <a:stCxn id="172" idx="6"/>
            <a:endCxn id="175" idx="2"/>
          </p:cNvCxnSpPr>
          <p:nvPr/>
        </p:nvCxnSpPr>
        <p:spPr>
          <a:xfrm>
            <a:off x="3523747" y="713323"/>
            <a:ext cx="1630051" cy="3479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63;p5">
            <a:extLst>
              <a:ext uri="{FF2B5EF4-FFF2-40B4-BE49-F238E27FC236}">
                <a16:creationId xmlns:a16="http://schemas.microsoft.com/office/drawing/2014/main" id="{D343D348-4E7A-4E77-A4A8-CCEB3D329D67}"/>
              </a:ext>
            </a:extLst>
          </p:cNvPr>
          <p:cNvCxnSpPr>
            <a:cxnSpLocks/>
            <a:stCxn id="69" idx="6"/>
            <a:endCxn id="172" idx="2"/>
          </p:cNvCxnSpPr>
          <p:nvPr/>
        </p:nvCxnSpPr>
        <p:spPr>
          <a:xfrm flipV="1">
            <a:off x="1564200" y="713323"/>
            <a:ext cx="1311547" cy="17739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" name="Google Shape;73;p3">
            <a:extLst>
              <a:ext uri="{FF2B5EF4-FFF2-40B4-BE49-F238E27FC236}">
                <a16:creationId xmlns:a16="http://schemas.microsoft.com/office/drawing/2014/main" id="{A88F39AD-371A-442D-9030-E159CF5428F3}"/>
              </a:ext>
            </a:extLst>
          </p:cNvPr>
          <p:cNvSpPr/>
          <p:nvPr/>
        </p:nvSpPr>
        <p:spPr>
          <a:xfrm>
            <a:off x="7431849" y="283975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체결</a:t>
            </a:r>
            <a:endParaRPr lang="en-US" altLang="ko-KR" sz="9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3" name="Google Shape;73;p3">
            <a:extLst>
              <a:ext uri="{FF2B5EF4-FFF2-40B4-BE49-F238E27FC236}">
                <a16:creationId xmlns:a16="http://schemas.microsoft.com/office/drawing/2014/main" id="{D8D7D4AD-4832-4EDB-B4A6-6AC72CF021E7}"/>
              </a:ext>
            </a:extLst>
          </p:cNvPr>
          <p:cNvSpPr/>
          <p:nvPr/>
        </p:nvSpPr>
        <p:spPr>
          <a:xfrm>
            <a:off x="7440060" y="330023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미체결</a:t>
            </a:r>
            <a:endParaRPr lang="en-US" altLang="ko-KR" sz="9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4" name="Google Shape;73;p3">
            <a:extLst>
              <a:ext uri="{FF2B5EF4-FFF2-40B4-BE49-F238E27FC236}">
                <a16:creationId xmlns:a16="http://schemas.microsoft.com/office/drawing/2014/main" id="{C5462A23-B3F4-417F-A245-8AC2E006BAED}"/>
              </a:ext>
            </a:extLst>
          </p:cNvPr>
          <p:cNvSpPr/>
          <p:nvPr/>
        </p:nvSpPr>
        <p:spPr>
          <a:xfrm>
            <a:off x="7460824" y="3766594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충전</a:t>
            </a:r>
            <a:endParaRPr lang="en-US" altLang="ko-KR" sz="8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내역</a:t>
            </a:r>
            <a:endParaRPr lang="en-US" altLang="ko-KR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lang="en-US" altLang="ko-KR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73;p3">
            <a:extLst>
              <a:ext uri="{FF2B5EF4-FFF2-40B4-BE49-F238E27FC236}">
                <a16:creationId xmlns:a16="http://schemas.microsoft.com/office/drawing/2014/main" id="{B57B61FE-F810-41AE-B64D-6CA5B377683A}"/>
              </a:ext>
            </a:extLst>
          </p:cNvPr>
          <p:cNvSpPr/>
          <p:nvPr/>
        </p:nvSpPr>
        <p:spPr>
          <a:xfrm>
            <a:off x="7421152" y="237143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코인</a:t>
            </a:r>
            <a:endParaRPr lang="en-US" altLang="ko-KR" sz="8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목록</a:t>
            </a:r>
            <a:endParaRPr lang="en-US" altLang="ko-KR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41" name="Google Shape;88;p3">
            <a:extLst>
              <a:ext uri="{FF2B5EF4-FFF2-40B4-BE49-F238E27FC236}">
                <a16:creationId xmlns:a16="http://schemas.microsoft.com/office/drawing/2014/main" id="{879CB374-8132-40ED-8014-3C3A41D0C465}"/>
              </a:ext>
            </a:extLst>
          </p:cNvPr>
          <p:cNvCxnSpPr>
            <a:cxnSpLocks/>
            <a:stCxn id="73" idx="6"/>
            <a:endCxn id="240" idx="2"/>
          </p:cNvCxnSpPr>
          <p:nvPr/>
        </p:nvCxnSpPr>
        <p:spPr>
          <a:xfrm flipV="1">
            <a:off x="5801798" y="2578436"/>
            <a:ext cx="1619354" cy="10724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88;p3">
            <a:extLst>
              <a:ext uri="{FF2B5EF4-FFF2-40B4-BE49-F238E27FC236}">
                <a16:creationId xmlns:a16="http://schemas.microsoft.com/office/drawing/2014/main" id="{DD47E468-C16E-498D-A0D0-368206A18A11}"/>
              </a:ext>
            </a:extLst>
          </p:cNvPr>
          <p:cNvCxnSpPr>
            <a:cxnSpLocks/>
            <a:stCxn id="73" idx="6"/>
            <a:endCxn id="232" idx="2"/>
          </p:cNvCxnSpPr>
          <p:nvPr/>
        </p:nvCxnSpPr>
        <p:spPr>
          <a:xfrm flipV="1">
            <a:off x="5801798" y="3046753"/>
            <a:ext cx="1630051" cy="6041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88;p3">
            <a:extLst>
              <a:ext uri="{FF2B5EF4-FFF2-40B4-BE49-F238E27FC236}">
                <a16:creationId xmlns:a16="http://schemas.microsoft.com/office/drawing/2014/main" id="{3482008B-6192-43B2-91FA-95CF7ABF420B}"/>
              </a:ext>
            </a:extLst>
          </p:cNvPr>
          <p:cNvCxnSpPr>
            <a:cxnSpLocks/>
            <a:stCxn id="73" idx="6"/>
            <a:endCxn id="233" idx="2"/>
          </p:cNvCxnSpPr>
          <p:nvPr/>
        </p:nvCxnSpPr>
        <p:spPr>
          <a:xfrm flipV="1">
            <a:off x="5801798" y="3507232"/>
            <a:ext cx="1638262" cy="1436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88;p3">
            <a:extLst>
              <a:ext uri="{FF2B5EF4-FFF2-40B4-BE49-F238E27FC236}">
                <a16:creationId xmlns:a16="http://schemas.microsoft.com/office/drawing/2014/main" id="{80FE9CC4-16E6-4ED5-825A-E465527D955B}"/>
              </a:ext>
            </a:extLst>
          </p:cNvPr>
          <p:cNvCxnSpPr>
            <a:cxnSpLocks/>
            <a:stCxn id="73" idx="6"/>
            <a:endCxn id="234" idx="2"/>
          </p:cNvCxnSpPr>
          <p:nvPr/>
        </p:nvCxnSpPr>
        <p:spPr>
          <a:xfrm>
            <a:off x="5801798" y="3650905"/>
            <a:ext cx="1659026" cy="3226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5054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>
                <a:solidFill>
                  <a:schemeClr val="lt1"/>
                </a:solidFill>
              </a:rPr>
              <a:t>비회원 UseCase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비회원 UseCase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92" y="2221632"/>
            <a:ext cx="709852" cy="53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/>
        </p:nvSpPr>
        <p:spPr>
          <a:xfrm>
            <a:off x="97678" y="1839080"/>
            <a:ext cx="99831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비회원</a:t>
            </a:r>
            <a:endParaRPr sz="1800" b="1" i="0" u="none" strike="noStrike" cap="non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767506" y="342688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모의</a:t>
            </a:r>
            <a:r>
              <a:rPr lang="en-US" alt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투자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61" name="Google Shape;161;p5"/>
          <p:cNvCxnSpPr>
            <a:stCxn id="158" idx="3"/>
            <a:endCxn id="162" idx="2"/>
          </p:cNvCxnSpPr>
          <p:nvPr/>
        </p:nvCxnSpPr>
        <p:spPr>
          <a:xfrm>
            <a:off x="919444" y="2490872"/>
            <a:ext cx="1848062" cy="23912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5"/>
          <p:cNvCxnSpPr>
            <a:stCxn id="158" idx="3"/>
            <a:endCxn id="160" idx="2"/>
          </p:cNvCxnSpPr>
          <p:nvPr/>
        </p:nvCxnSpPr>
        <p:spPr>
          <a:xfrm>
            <a:off x="919444" y="2490872"/>
            <a:ext cx="1848062" cy="11430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5"/>
          <p:cNvSpPr/>
          <p:nvPr/>
        </p:nvSpPr>
        <p:spPr>
          <a:xfrm>
            <a:off x="2767506" y="84935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뉴스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65" name="Google Shape;165;p5"/>
          <p:cNvCxnSpPr>
            <a:stCxn id="158" idx="3"/>
            <a:endCxn id="164" idx="2"/>
          </p:cNvCxnSpPr>
          <p:nvPr/>
        </p:nvCxnSpPr>
        <p:spPr>
          <a:xfrm flipV="1">
            <a:off x="919444" y="1056356"/>
            <a:ext cx="1848062" cy="14345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p5"/>
          <p:cNvSpPr/>
          <p:nvPr/>
        </p:nvSpPr>
        <p:spPr>
          <a:xfrm>
            <a:off x="2767506" y="31499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</a:t>
            </a:r>
            <a:r>
              <a:rPr lang="en-US" alt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차트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67" name="Google Shape;167;p5"/>
          <p:cNvCxnSpPr>
            <a:stCxn id="158" idx="3"/>
            <a:endCxn id="166" idx="2"/>
          </p:cNvCxnSpPr>
          <p:nvPr/>
        </p:nvCxnSpPr>
        <p:spPr>
          <a:xfrm flipV="1">
            <a:off x="919444" y="521995"/>
            <a:ext cx="1848062" cy="19688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5"/>
          <p:cNvSpPr/>
          <p:nvPr/>
        </p:nvSpPr>
        <p:spPr>
          <a:xfrm>
            <a:off x="2767506" y="229784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커뮤</a:t>
            </a:r>
            <a:r>
              <a:rPr lang="en-US" alt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900" i="0" u="none" strike="noStrike" cap="none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니티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69" name="Google Shape;169;p5"/>
          <p:cNvCxnSpPr>
            <a:stCxn id="158" idx="3"/>
            <a:endCxn id="168" idx="2"/>
          </p:cNvCxnSpPr>
          <p:nvPr/>
        </p:nvCxnSpPr>
        <p:spPr>
          <a:xfrm>
            <a:off x="919444" y="2490872"/>
            <a:ext cx="1848062" cy="13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5"/>
          <p:cNvSpPr/>
          <p:nvPr/>
        </p:nvSpPr>
        <p:spPr>
          <a:xfrm>
            <a:off x="7590030" y="1804830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검색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71" name="Google Shape;171;p5"/>
          <p:cNvCxnSpPr>
            <a:stCxn id="172" idx="6"/>
            <a:endCxn id="170" idx="2"/>
          </p:cNvCxnSpPr>
          <p:nvPr/>
        </p:nvCxnSpPr>
        <p:spPr>
          <a:xfrm flipV="1">
            <a:off x="6016055" y="2011830"/>
            <a:ext cx="1573975" cy="2478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3" name="Google Shape;173;p5"/>
          <p:cNvSpPr/>
          <p:nvPr/>
        </p:nvSpPr>
        <p:spPr>
          <a:xfrm>
            <a:off x="5368055" y="3430800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종목</a:t>
            </a: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검색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74" name="Google Shape;174;p5"/>
          <p:cNvCxnSpPr>
            <a:stCxn id="160" idx="6"/>
            <a:endCxn id="173" idx="2"/>
          </p:cNvCxnSpPr>
          <p:nvPr/>
        </p:nvCxnSpPr>
        <p:spPr>
          <a:xfrm>
            <a:off x="3415506" y="3633886"/>
            <a:ext cx="1952549" cy="39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5"/>
          <p:cNvSpPr/>
          <p:nvPr/>
        </p:nvSpPr>
        <p:spPr>
          <a:xfrm>
            <a:off x="2767506" y="467509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 가입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5368055" y="84935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뉴스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76" name="Google Shape;176;p5"/>
          <p:cNvCxnSpPr>
            <a:stCxn id="164" idx="6"/>
            <a:endCxn id="175" idx="2"/>
          </p:cNvCxnSpPr>
          <p:nvPr/>
        </p:nvCxnSpPr>
        <p:spPr>
          <a:xfrm>
            <a:off x="3415506" y="1056356"/>
            <a:ext cx="195254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Google Shape;177;p5"/>
          <p:cNvSpPr/>
          <p:nvPr/>
        </p:nvSpPr>
        <p:spPr>
          <a:xfrm>
            <a:off x="7590030" y="224027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</a:t>
            </a:r>
            <a:endParaRPr sz="900" b="1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b="1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78" name="Google Shape;178;p5"/>
          <p:cNvCxnSpPr>
            <a:stCxn id="172" idx="6"/>
            <a:endCxn id="177" idx="2"/>
          </p:cNvCxnSpPr>
          <p:nvPr/>
        </p:nvCxnSpPr>
        <p:spPr>
          <a:xfrm>
            <a:off x="6016055" y="2259648"/>
            <a:ext cx="1573975" cy="1876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p5"/>
          <p:cNvSpPr/>
          <p:nvPr/>
        </p:nvSpPr>
        <p:spPr>
          <a:xfrm>
            <a:off x="5353380" y="2741724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80" name="Google Shape;180;p5"/>
          <p:cNvCxnSpPr>
            <a:stCxn id="168" idx="6"/>
            <a:endCxn id="179" idx="2"/>
          </p:cNvCxnSpPr>
          <p:nvPr/>
        </p:nvCxnSpPr>
        <p:spPr>
          <a:xfrm>
            <a:off x="3415506" y="2504843"/>
            <a:ext cx="1937874" cy="4438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5"/>
          <p:cNvSpPr/>
          <p:nvPr/>
        </p:nvSpPr>
        <p:spPr>
          <a:xfrm>
            <a:off x="5368055" y="205264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게시글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81" name="Google Shape;181;p5"/>
          <p:cNvCxnSpPr>
            <a:stCxn id="168" idx="6"/>
            <a:endCxn id="172" idx="2"/>
          </p:cNvCxnSpPr>
          <p:nvPr/>
        </p:nvCxnSpPr>
        <p:spPr>
          <a:xfrm flipV="1">
            <a:off x="3415506" y="2259648"/>
            <a:ext cx="1952549" cy="2451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5"/>
          <p:cNvSpPr/>
          <p:nvPr/>
        </p:nvSpPr>
        <p:spPr>
          <a:xfrm>
            <a:off x="7590030" y="273716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83" name="Google Shape;183;p5"/>
          <p:cNvCxnSpPr>
            <a:stCxn id="179" idx="6"/>
            <a:endCxn id="182" idx="2"/>
          </p:cNvCxnSpPr>
          <p:nvPr/>
        </p:nvCxnSpPr>
        <p:spPr>
          <a:xfrm flipV="1">
            <a:off x="6001380" y="2944167"/>
            <a:ext cx="1588650" cy="4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5"/>
          <p:cNvSpPr/>
          <p:nvPr/>
        </p:nvSpPr>
        <p:spPr>
          <a:xfrm>
            <a:off x="2767506" y="147035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충전소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5368055" y="147100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상품 조회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86" name="Google Shape;186;p5"/>
          <p:cNvCxnSpPr>
            <a:stCxn id="158" idx="3"/>
            <a:endCxn id="184" idx="2"/>
          </p:cNvCxnSpPr>
          <p:nvPr/>
        </p:nvCxnSpPr>
        <p:spPr>
          <a:xfrm flipV="1">
            <a:off x="919444" y="1677352"/>
            <a:ext cx="1848062" cy="813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p5"/>
          <p:cNvCxnSpPr>
            <a:stCxn id="184" idx="6"/>
            <a:endCxn id="185" idx="2"/>
          </p:cNvCxnSpPr>
          <p:nvPr/>
        </p:nvCxnSpPr>
        <p:spPr>
          <a:xfrm>
            <a:off x="3415506" y="1677352"/>
            <a:ext cx="1952549" cy="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160;p5">
            <a:extLst>
              <a:ext uri="{FF2B5EF4-FFF2-40B4-BE49-F238E27FC236}">
                <a16:creationId xmlns:a16="http://schemas.microsoft.com/office/drawing/2014/main" id="{43F8CA9B-CFCD-4E24-B92F-9122EFAA3CE0}"/>
              </a:ext>
            </a:extLst>
          </p:cNvPr>
          <p:cNvSpPr/>
          <p:nvPr/>
        </p:nvSpPr>
        <p:spPr>
          <a:xfrm>
            <a:off x="2767506" y="405124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랭킹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" name="Google Shape;160;p5">
            <a:extLst>
              <a:ext uri="{FF2B5EF4-FFF2-40B4-BE49-F238E27FC236}">
                <a16:creationId xmlns:a16="http://schemas.microsoft.com/office/drawing/2014/main" id="{9AAD0025-9C96-4382-8B0F-9EDC072D5847}"/>
              </a:ext>
            </a:extLst>
          </p:cNvPr>
          <p:cNvSpPr/>
          <p:nvPr/>
        </p:nvSpPr>
        <p:spPr>
          <a:xfrm>
            <a:off x="5353380" y="405124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랭킹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7" name="Google Shape;163;p5">
            <a:extLst>
              <a:ext uri="{FF2B5EF4-FFF2-40B4-BE49-F238E27FC236}">
                <a16:creationId xmlns:a16="http://schemas.microsoft.com/office/drawing/2014/main" id="{E77E8D0C-A12A-4D9C-BBF4-764D79DA4D6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3415506" y="4258242"/>
            <a:ext cx="193787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" name="Google Shape;163;p5">
            <a:extLst>
              <a:ext uri="{FF2B5EF4-FFF2-40B4-BE49-F238E27FC236}">
                <a16:creationId xmlns:a16="http://schemas.microsoft.com/office/drawing/2014/main" id="{F0DE1031-0B3A-4844-B8EF-91FDDCB7817D}"/>
              </a:ext>
            </a:extLst>
          </p:cNvPr>
          <p:cNvCxnSpPr>
            <a:cxnSpLocks/>
            <a:stCxn id="158" idx="3"/>
            <a:endCxn id="35" idx="2"/>
          </p:cNvCxnSpPr>
          <p:nvPr/>
        </p:nvCxnSpPr>
        <p:spPr>
          <a:xfrm>
            <a:off x="919444" y="2490872"/>
            <a:ext cx="1848062" cy="1767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>
                <a:solidFill>
                  <a:schemeClr val="lt1"/>
                </a:solidFill>
              </a:rPr>
              <a:t>관리자UseCase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 UseCase 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25" y="2121975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/>
        </p:nvSpPr>
        <p:spPr>
          <a:xfrm>
            <a:off x="95324" y="1719900"/>
            <a:ext cx="9001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관리자</a:t>
            </a:r>
            <a:endParaRPr sz="1400" b="1" i="0" u="none" strike="noStrike" cap="non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291200" y="228097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2410565" y="227983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관리자페이지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3441645" y="152275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게시판</a:t>
            </a:r>
            <a:endParaRPr sz="7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관리</a:t>
            </a:r>
            <a:endParaRPr sz="7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08" name="Google Shape;208;p8"/>
          <p:cNvCxnSpPr>
            <a:stCxn id="201" idx="3"/>
            <a:endCxn id="204" idx="2"/>
          </p:cNvCxnSpPr>
          <p:nvPr/>
        </p:nvCxnSpPr>
        <p:spPr>
          <a:xfrm>
            <a:off x="852225" y="2481975"/>
            <a:ext cx="438975" cy="60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Google Shape;209;p8"/>
          <p:cNvCxnSpPr>
            <a:stCxn id="210" idx="6"/>
            <a:endCxn id="207" idx="2"/>
          </p:cNvCxnSpPr>
          <p:nvPr/>
        </p:nvCxnSpPr>
        <p:spPr>
          <a:xfrm>
            <a:off x="4089645" y="851547"/>
            <a:ext cx="2142484" cy="4445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8"/>
          <p:cNvCxnSpPr>
            <a:stCxn id="204" idx="6"/>
            <a:endCxn id="205" idx="2"/>
          </p:cNvCxnSpPr>
          <p:nvPr/>
        </p:nvCxnSpPr>
        <p:spPr>
          <a:xfrm flipV="1">
            <a:off x="1939200" y="2486835"/>
            <a:ext cx="471365" cy="11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p8"/>
          <p:cNvSpPr/>
          <p:nvPr/>
        </p:nvSpPr>
        <p:spPr>
          <a:xfrm>
            <a:off x="6236978" y="26756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 조회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7465311" y="250970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미처리 신고 조회</a:t>
            </a:r>
            <a:endParaRPr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15" name="Google Shape;215;p8"/>
          <p:cNvCxnSpPr>
            <a:stCxn id="210" idx="6"/>
            <a:endCxn id="213" idx="2"/>
          </p:cNvCxnSpPr>
          <p:nvPr/>
        </p:nvCxnSpPr>
        <p:spPr>
          <a:xfrm flipV="1">
            <a:off x="4089645" y="474569"/>
            <a:ext cx="2147333" cy="3769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8"/>
          <p:cNvCxnSpPr>
            <a:stCxn id="206" idx="6"/>
            <a:endCxn id="223" idx="2"/>
          </p:cNvCxnSpPr>
          <p:nvPr/>
        </p:nvCxnSpPr>
        <p:spPr>
          <a:xfrm>
            <a:off x="4089645" y="1729755"/>
            <a:ext cx="2027126" cy="11815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8"/>
          <p:cNvCxnSpPr>
            <a:stCxn id="206" idx="6"/>
            <a:endCxn id="225" idx="2"/>
          </p:cNvCxnSpPr>
          <p:nvPr/>
        </p:nvCxnSpPr>
        <p:spPr>
          <a:xfrm>
            <a:off x="4089645" y="1729755"/>
            <a:ext cx="2062786" cy="22780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p8"/>
          <p:cNvSpPr/>
          <p:nvPr/>
        </p:nvSpPr>
        <p:spPr>
          <a:xfrm>
            <a:off x="3441645" y="64454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 관리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465311" y="292488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신고 처리</a:t>
            </a:r>
            <a:endParaRPr sz="1200" i="0" u="none" strike="noStrike" cap="none" dirty="0">
              <a:solidFill>
                <a:schemeClr val="lt1"/>
              </a:solidFill>
            </a:endParaRPr>
          </a:p>
        </p:txBody>
      </p:sp>
      <p:cxnSp>
        <p:nvCxnSpPr>
          <p:cNvPr id="227" name="Google Shape;227;p8"/>
          <p:cNvCxnSpPr>
            <a:stCxn id="223" idx="6"/>
            <a:endCxn id="214" idx="2"/>
          </p:cNvCxnSpPr>
          <p:nvPr/>
        </p:nvCxnSpPr>
        <p:spPr>
          <a:xfrm flipV="1">
            <a:off x="6764771" y="2716708"/>
            <a:ext cx="700540" cy="1946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p8"/>
          <p:cNvSpPr/>
          <p:nvPr/>
        </p:nvSpPr>
        <p:spPr>
          <a:xfrm>
            <a:off x="3444070" y="109949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공지 사항 관리</a:t>
            </a:r>
            <a:endParaRPr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29" name="Google Shape;229;p8"/>
          <p:cNvCxnSpPr>
            <a:stCxn id="205" idx="6"/>
            <a:endCxn id="228" idx="2"/>
          </p:cNvCxnSpPr>
          <p:nvPr/>
        </p:nvCxnSpPr>
        <p:spPr>
          <a:xfrm flipV="1">
            <a:off x="3058565" y="1306492"/>
            <a:ext cx="385505" cy="1180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0" name="Google Shape;230;p8"/>
          <p:cNvSpPr/>
          <p:nvPr/>
        </p:nvSpPr>
        <p:spPr>
          <a:xfrm>
            <a:off x="3381549" y="296833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충전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상품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관</a:t>
            </a: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리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5199577" y="305946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상품 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478985" y="109723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등록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40" name="Google Shape;240;p8"/>
          <p:cNvCxnSpPr>
            <a:stCxn id="228" idx="6"/>
            <a:endCxn id="239" idx="2"/>
          </p:cNvCxnSpPr>
          <p:nvPr/>
        </p:nvCxnSpPr>
        <p:spPr>
          <a:xfrm flipV="1">
            <a:off x="4092070" y="1304236"/>
            <a:ext cx="3386915" cy="22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1" name="Google Shape;241;p8"/>
          <p:cNvSpPr/>
          <p:nvPr/>
        </p:nvSpPr>
        <p:spPr>
          <a:xfrm>
            <a:off x="7469293" y="150175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수정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42" name="Google Shape;242;p8"/>
          <p:cNvCxnSpPr>
            <a:stCxn id="228" idx="6"/>
            <a:endCxn id="241" idx="2"/>
          </p:cNvCxnSpPr>
          <p:nvPr/>
        </p:nvCxnSpPr>
        <p:spPr>
          <a:xfrm>
            <a:off x="4092070" y="1306492"/>
            <a:ext cx="3377223" cy="402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3" name="Google Shape;243;p8"/>
          <p:cNvSpPr/>
          <p:nvPr/>
        </p:nvSpPr>
        <p:spPr>
          <a:xfrm>
            <a:off x="7469293" y="192076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삭제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44" name="Google Shape;244;p8"/>
          <p:cNvCxnSpPr>
            <a:stCxn id="228" idx="6"/>
            <a:endCxn id="243" idx="2"/>
          </p:cNvCxnSpPr>
          <p:nvPr/>
        </p:nvCxnSpPr>
        <p:spPr>
          <a:xfrm>
            <a:off x="4092070" y="1306492"/>
            <a:ext cx="3377223" cy="8212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8"/>
          <p:cNvSpPr/>
          <p:nvPr/>
        </p:nvSpPr>
        <p:spPr>
          <a:xfrm>
            <a:off x="4282383" y="258440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충전</a:t>
            </a:r>
            <a:endParaRPr lang="en-US" altLang="ko-KR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8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내역</a:t>
            </a:r>
            <a:endParaRPr lang="en-US" altLang="ko-KR" sz="8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리스트</a:t>
            </a:r>
            <a:endParaRPr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48" name="Google Shape;248;p8"/>
          <p:cNvCxnSpPr>
            <a:cxnSpLocks/>
            <a:stCxn id="230" idx="6"/>
            <a:endCxn id="247" idx="2"/>
          </p:cNvCxnSpPr>
          <p:nvPr/>
        </p:nvCxnSpPr>
        <p:spPr>
          <a:xfrm flipV="1">
            <a:off x="4029549" y="2791401"/>
            <a:ext cx="252834" cy="3839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8"/>
          <p:cNvCxnSpPr>
            <a:stCxn id="205" idx="6"/>
            <a:endCxn id="206" idx="2"/>
          </p:cNvCxnSpPr>
          <p:nvPr/>
        </p:nvCxnSpPr>
        <p:spPr>
          <a:xfrm flipV="1">
            <a:off x="3058565" y="1729755"/>
            <a:ext cx="383080" cy="7570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8"/>
          <p:cNvCxnSpPr>
            <a:stCxn id="205" idx="6"/>
            <a:endCxn id="230" idx="2"/>
          </p:cNvCxnSpPr>
          <p:nvPr/>
        </p:nvCxnSpPr>
        <p:spPr>
          <a:xfrm>
            <a:off x="3058565" y="2486835"/>
            <a:ext cx="322984" cy="6884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8"/>
          <p:cNvCxnSpPr>
            <a:stCxn id="205" idx="6"/>
            <a:endCxn id="210" idx="2"/>
          </p:cNvCxnSpPr>
          <p:nvPr/>
        </p:nvCxnSpPr>
        <p:spPr>
          <a:xfrm flipV="1">
            <a:off x="3058565" y="851547"/>
            <a:ext cx="383080" cy="1635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3" name="Google Shape;223;p8"/>
          <p:cNvSpPr/>
          <p:nvPr/>
        </p:nvSpPr>
        <p:spPr>
          <a:xfrm>
            <a:off x="6116771" y="270433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게시글 관리</a:t>
            </a:r>
            <a:endParaRPr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152431" y="380076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 관리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52" name="Google Shape;252;p8"/>
          <p:cNvCxnSpPr>
            <a:stCxn id="223" idx="6"/>
            <a:endCxn id="226" idx="2"/>
          </p:cNvCxnSpPr>
          <p:nvPr/>
        </p:nvCxnSpPr>
        <p:spPr>
          <a:xfrm>
            <a:off x="6764771" y="2911335"/>
            <a:ext cx="700540" cy="2205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8"/>
          <p:cNvSpPr/>
          <p:nvPr/>
        </p:nvSpPr>
        <p:spPr>
          <a:xfrm>
            <a:off x="7478985" y="386160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미처리 신고 조회</a:t>
            </a:r>
            <a:endParaRPr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7478985" y="427099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신고 처리</a:t>
            </a:r>
            <a:endParaRPr sz="1200" i="0" u="none" strike="noStrike" cap="none" dirty="0">
              <a:solidFill>
                <a:schemeClr val="lt1"/>
              </a:solidFill>
            </a:endParaRPr>
          </a:p>
        </p:txBody>
      </p:sp>
      <p:cxnSp>
        <p:nvCxnSpPr>
          <p:cNvPr id="255" name="Google Shape;255;p8"/>
          <p:cNvCxnSpPr>
            <a:stCxn id="225" idx="6"/>
            <a:endCxn id="253" idx="2"/>
          </p:cNvCxnSpPr>
          <p:nvPr/>
        </p:nvCxnSpPr>
        <p:spPr>
          <a:xfrm>
            <a:off x="6800431" y="4007767"/>
            <a:ext cx="678554" cy="608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8"/>
          <p:cNvCxnSpPr>
            <a:stCxn id="225" idx="6"/>
            <a:endCxn id="254" idx="2"/>
          </p:cNvCxnSpPr>
          <p:nvPr/>
        </p:nvCxnSpPr>
        <p:spPr>
          <a:xfrm>
            <a:off x="6800431" y="4007767"/>
            <a:ext cx="678554" cy="4702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215;p8">
            <a:extLst>
              <a:ext uri="{FF2B5EF4-FFF2-40B4-BE49-F238E27FC236}">
                <a16:creationId xmlns:a16="http://schemas.microsoft.com/office/drawing/2014/main" id="{02C82D66-EEB2-4381-9B3A-0512719293C8}"/>
              </a:ext>
            </a:extLst>
          </p:cNvPr>
          <p:cNvCxnSpPr>
            <a:cxnSpLocks/>
            <a:stCxn id="210" idx="6"/>
            <a:endCxn id="71" idx="2"/>
          </p:cNvCxnSpPr>
          <p:nvPr/>
        </p:nvCxnSpPr>
        <p:spPr>
          <a:xfrm>
            <a:off x="4089645" y="851547"/>
            <a:ext cx="2147957" cy="391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7" name="Google Shape;226;p8">
            <a:extLst>
              <a:ext uri="{FF2B5EF4-FFF2-40B4-BE49-F238E27FC236}">
                <a16:creationId xmlns:a16="http://schemas.microsoft.com/office/drawing/2014/main" id="{BB9B92A1-1994-4211-8B16-90DD70983CEB}"/>
              </a:ext>
            </a:extLst>
          </p:cNvPr>
          <p:cNvSpPr/>
          <p:nvPr/>
        </p:nvSpPr>
        <p:spPr>
          <a:xfrm>
            <a:off x="7465311" y="334669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처</a:t>
            </a: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리</a:t>
            </a:r>
            <a:endParaRPr lang="en-US" altLang="ko-KR"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solidFill>
                  <a:schemeClr val="lt1"/>
                </a:solidFill>
                <a:latin typeface="Do Hyeon"/>
                <a:ea typeface="Do Hyeon"/>
                <a:sym typeface="Do Hyeon"/>
              </a:rPr>
              <a:t>신고</a:t>
            </a:r>
            <a:endParaRPr lang="en-US" altLang="ko-KR" sz="700" dirty="0">
              <a:solidFill>
                <a:schemeClr val="lt1"/>
              </a:solidFill>
              <a:latin typeface="Do Hyeon"/>
              <a:ea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sym typeface="Do Hyeon"/>
              </a:rPr>
              <a:t>관리</a:t>
            </a:r>
            <a:endParaRPr sz="1200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90" name="Google Shape;226;p8">
            <a:extLst>
              <a:ext uri="{FF2B5EF4-FFF2-40B4-BE49-F238E27FC236}">
                <a16:creationId xmlns:a16="http://schemas.microsoft.com/office/drawing/2014/main" id="{07EC2B88-0427-4D39-850E-CEA324F01216}"/>
              </a:ext>
            </a:extLst>
          </p:cNvPr>
          <p:cNvSpPr/>
          <p:nvPr/>
        </p:nvSpPr>
        <p:spPr>
          <a:xfrm>
            <a:off x="7489369" y="468038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처</a:t>
            </a: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리</a:t>
            </a:r>
            <a:endParaRPr lang="en-US" altLang="ko-KR"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solidFill>
                  <a:schemeClr val="lt1"/>
                </a:solidFill>
                <a:latin typeface="Do Hyeon"/>
                <a:ea typeface="Do Hyeon"/>
                <a:sym typeface="Do Hyeon"/>
              </a:rPr>
              <a:t>신고</a:t>
            </a:r>
            <a:endParaRPr lang="en-US" altLang="ko-KR" sz="700" dirty="0">
              <a:solidFill>
                <a:schemeClr val="lt1"/>
              </a:solidFill>
              <a:latin typeface="Do Hyeon"/>
              <a:ea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solidFill>
                  <a:schemeClr val="lt1"/>
                </a:solidFill>
                <a:latin typeface="Do Hyeon"/>
                <a:ea typeface="Do Hyeon"/>
                <a:sym typeface="Do Hyeon"/>
              </a:rPr>
              <a:t>관리</a:t>
            </a:r>
            <a:endParaRPr sz="1200" i="0" u="none" strike="noStrike" cap="none" dirty="0">
              <a:solidFill>
                <a:schemeClr val="lt1"/>
              </a:solidFill>
            </a:endParaRPr>
          </a:p>
        </p:txBody>
      </p:sp>
      <p:cxnSp>
        <p:nvCxnSpPr>
          <p:cNvPr id="102" name="Google Shape;256;p8">
            <a:extLst>
              <a:ext uri="{FF2B5EF4-FFF2-40B4-BE49-F238E27FC236}">
                <a16:creationId xmlns:a16="http://schemas.microsoft.com/office/drawing/2014/main" id="{A5D6481D-CB5C-4914-83A8-7778C65E72B9}"/>
              </a:ext>
            </a:extLst>
          </p:cNvPr>
          <p:cNvCxnSpPr>
            <a:cxnSpLocks/>
            <a:stCxn id="225" idx="6"/>
            <a:endCxn id="90" idx="2"/>
          </p:cNvCxnSpPr>
          <p:nvPr/>
        </p:nvCxnSpPr>
        <p:spPr>
          <a:xfrm>
            <a:off x="6800431" y="4007767"/>
            <a:ext cx="688938" cy="8796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237;p8">
            <a:extLst>
              <a:ext uri="{FF2B5EF4-FFF2-40B4-BE49-F238E27FC236}">
                <a16:creationId xmlns:a16="http://schemas.microsoft.com/office/drawing/2014/main" id="{12CCEA85-A991-4582-B411-E2D21EDC24CC}"/>
              </a:ext>
            </a:extLst>
          </p:cNvPr>
          <p:cNvSpPr/>
          <p:nvPr/>
        </p:nvSpPr>
        <p:spPr>
          <a:xfrm>
            <a:off x="5217407" y="361942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상품 </a:t>
            </a: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등록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" name="Google Shape;237;p8">
            <a:extLst>
              <a:ext uri="{FF2B5EF4-FFF2-40B4-BE49-F238E27FC236}">
                <a16:creationId xmlns:a16="http://schemas.microsoft.com/office/drawing/2014/main" id="{EA641F22-1117-4BA9-A9DA-C5DDDC22A33D}"/>
              </a:ext>
            </a:extLst>
          </p:cNvPr>
          <p:cNvSpPr/>
          <p:nvPr/>
        </p:nvSpPr>
        <p:spPr>
          <a:xfrm>
            <a:off x="5230207" y="421476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상품 </a:t>
            </a: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수정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9" name="Google Shape;237;p8">
            <a:extLst>
              <a:ext uri="{FF2B5EF4-FFF2-40B4-BE49-F238E27FC236}">
                <a16:creationId xmlns:a16="http://schemas.microsoft.com/office/drawing/2014/main" id="{E754307D-20A4-47A9-BFBC-2737316B0802}"/>
              </a:ext>
            </a:extLst>
          </p:cNvPr>
          <p:cNvSpPr/>
          <p:nvPr/>
        </p:nvSpPr>
        <p:spPr>
          <a:xfrm>
            <a:off x="5230207" y="4729500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상품 </a:t>
            </a: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삭제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0" name="Google Shape;237;p8">
            <a:extLst>
              <a:ext uri="{FF2B5EF4-FFF2-40B4-BE49-F238E27FC236}">
                <a16:creationId xmlns:a16="http://schemas.microsoft.com/office/drawing/2014/main" id="{BB12E5B0-EC1F-4C01-80E7-D925ED963AD3}"/>
              </a:ext>
            </a:extLst>
          </p:cNvPr>
          <p:cNvSpPr/>
          <p:nvPr/>
        </p:nvSpPr>
        <p:spPr>
          <a:xfrm>
            <a:off x="4282383" y="347449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충전</a:t>
            </a:r>
            <a:endParaRPr lang="en-US" altLang="ko-KR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상품</a:t>
            </a:r>
            <a:endParaRPr lang="en-US" altLang="ko-KR"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관리</a:t>
            </a:r>
            <a:endParaRPr sz="8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1" name="Google Shape;248;p8">
            <a:extLst>
              <a:ext uri="{FF2B5EF4-FFF2-40B4-BE49-F238E27FC236}">
                <a16:creationId xmlns:a16="http://schemas.microsoft.com/office/drawing/2014/main" id="{08986F64-7DDB-459B-B43B-FDA89BDF6B14}"/>
              </a:ext>
            </a:extLst>
          </p:cNvPr>
          <p:cNvCxnSpPr>
            <a:cxnSpLocks/>
            <a:stCxn id="230" idx="6"/>
            <a:endCxn id="110" idx="2"/>
          </p:cNvCxnSpPr>
          <p:nvPr/>
        </p:nvCxnSpPr>
        <p:spPr>
          <a:xfrm>
            <a:off x="4029549" y="3175332"/>
            <a:ext cx="252834" cy="5061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248;p8">
            <a:extLst>
              <a:ext uri="{FF2B5EF4-FFF2-40B4-BE49-F238E27FC236}">
                <a16:creationId xmlns:a16="http://schemas.microsoft.com/office/drawing/2014/main" id="{906B4FBB-7819-4E4D-B589-78801EE5F63E}"/>
              </a:ext>
            </a:extLst>
          </p:cNvPr>
          <p:cNvCxnSpPr>
            <a:cxnSpLocks/>
            <a:stCxn id="110" idx="6"/>
            <a:endCxn id="237" idx="2"/>
          </p:cNvCxnSpPr>
          <p:nvPr/>
        </p:nvCxnSpPr>
        <p:spPr>
          <a:xfrm flipV="1">
            <a:off x="4930383" y="3266469"/>
            <a:ext cx="269194" cy="4150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248;p8">
            <a:extLst>
              <a:ext uri="{FF2B5EF4-FFF2-40B4-BE49-F238E27FC236}">
                <a16:creationId xmlns:a16="http://schemas.microsoft.com/office/drawing/2014/main" id="{80818C6E-05BF-4EBA-8311-962510FC7EE0}"/>
              </a:ext>
            </a:extLst>
          </p:cNvPr>
          <p:cNvCxnSpPr>
            <a:cxnSpLocks/>
            <a:stCxn id="110" idx="6"/>
            <a:endCxn id="107" idx="2"/>
          </p:cNvCxnSpPr>
          <p:nvPr/>
        </p:nvCxnSpPr>
        <p:spPr>
          <a:xfrm>
            <a:off x="4930383" y="3681498"/>
            <a:ext cx="287024" cy="144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248;p8">
            <a:extLst>
              <a:ext uri="{FF2B5EF4-FFF2-40B4-BE49-F238E27FC236}">
                <a16:creationId xmlns:a16="http://schemas.microsoft.com/office/drawing/2014/main" id="{F043EF80-458F-4086-B1B4-068611947151}"/>
              </a:ext>
            </a:extLst>
          </p:cNvPr>
          <p:cNvCxnSpPr>
            <a:cxnSpLocks/>
            <a:stCxn id="110" idx="6"/>
            <a:endCxn id="108" idx="2"/>
          </p:cNvCxnSpPr>
          <p:nvPr/>
        </p:nvCxnSpPr>
        <p:spPr>
          <a:xfrm>
            <a:off x="4930383" y="3681498"/>
            <a:ext cx="299824" cy="7402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248;p8">
            <a:extLst>
              <a:ext uri="{FF2B5EF4-FFF2-40B4-BE49-F238E27FC236}">
                <a16:creationId xmlns:a16="http://schemas.microsoft.com/office/drawing/2014/main" id="{2A0C8A80-9B22-474B-B34A-6F9580000133}"/>
              </a:ext>
            </a:extLst>
          </p:cNvPr>
          <p:cNvCxnSpPr>
            <a:cxnSpLocks/>
            <a:stCxn id="110" idx="6"/>
            <a:endCxn id="109" idx="2"/>
          </p:cNvCxnSpPr>
          <p:nvPr/>
        </p:nvCxnSpPr>
        <p:spPr>
          <a:xfrm>
            <a:off x="4930383" y="3681498"/>
            <a:ext cx="299824" cy="12550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8"/>
          <p:cNvSpPr/>
          <p:nvPr/>
        </p:nvSpPr>
        <p:spPr>
          <a:xfrm>
            <a:off x="6232129" y="108905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8" name="Google Shape;239;p8">
            <a:extLst>
              <a:ext uri="{FF2B5EF4-FFF2-40B4-BE49-F238E27FC236}">
                <a16:creationId xmlns:a16="http://schemas.microsoft.com/office/drawing/2014/main" id="{A3ECDB57-1BEA-422E-B073-299468EA6E9E}"/>
              </a:ext>
            </a:extLst>
          </p:cNvPr>
          <p:cNvSpPr/>
          <p:nvPr/>
        </p:nvSpPr>
        <p:spPr>
          <a:xfrm>
            <a:off x="7497202" y="65824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40" name="Google Shape;240;p8">
            <a:extLst>
              <a:ext uri="{FF2B5EF4-FFF2-40B4-BE49-F238E27FC236}">
                <a16:creationId xmlns:a16="http://schemas.microsoft.com/office/drawing/2014/main" id="{C4E3EB65-06FB-46DB-A7D6-E8A03330539E}"/>
              </a:ext>
            </a:extLst>
          </p:cNvPr>
          <p:cNvCxnSpPr>
            <a:cxnSpLocks/>
            <a:stCxn id="228" idx="6"/>
            <a:endCxn id="338" idx="2"/>
          </p:cNvCxnSpPr>
          <p:nvPr/>
        </p:nvCxnSpPr>
        <p:spPr>
          <a:xfrm flipV="1">
            <a:off x="4092070" y="865245"/>
            <a:ext cx="3405132" cy="4412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213;p8">
            <a:extLst>
              <a:ext uri="{FF2B5EF4-FFF2-40B4-BE49-F238E27FC236}">
                <a16:creationId xmlns:a16="http://schemas.microsoft.com/office/drawing/2014/main" id="{9FC8FD68-C572-4A4A-AC60-E278CCDDB462}"/>
              </a:ext>
            </a:extLst>
          </p:cNvPr>
          <p:cNvSpPr/>
          <p:nvPr/>
        </p:nvSpPr>
        <p:spPr>
          <a:xfrm>
            <a:off x="6237602" y="68366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 </a:t>
            </a: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탈퇴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43" name="Google Shape;252;p8">
            <a:extLst>
              <a:ext uri="{FF2B5EF4-FFF2-40B4-BE49-F238E27FC236}">
                <a16:creationId xmlns:a16="http://schemas.microsoft.com/office/drawing/2014/main" id="{F612EE45-FEC7-4F90-884A-AE959DDC44A0}"/>
              </a:ext>
            </a:extLst>
          </p:cNvPr>
          <p:cNvCxnSpPr>
            <a:cxnSpLocks/>
            <a:stCxn id="223" idx="6"/>
            <a:endCxn id="87" idx="2"/>
          </p:cNvCxnSpPr>
          <p:nvPr/>
        </p:nvCxnSpPr>
        <p:spPr>
          <a:xfrm>
            <a:off x="6764771" y="2911335"/>
            <a:ext cx="700540" cy="6423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6" name="Google Shape;252;p8">
            <a:extLst>
              <a:ext uri="{FF2B5EF4-FFF2-40B4-BE49-F238E27FC236}">
                <a16:creationId xmlns:a16="http://schemas.microsoft.com/office/drawing/2014/main" id="{B919999A-DBD5-4AC3-8A05-BDB4AF6BA2B4}"/>
              </a:ext>
            </a:extLst>
          </p:cNvPr>
          <p:cNvCxnSpPr>
            <a:cxnSpLocks/>
            <a:stCxn id="226" idx="6"/>
            <a:endCxn id="348" idx="2"/>
          </p:cNvCxnSpPr>
          <p:nvPr/>
        </p:nvCxnSpPr>
        <p:spPr>
          <a:xfrm>
            <a:off x="8113311" y="3131889"/>
            <a:ext cx="340880" cy="1556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7" name="Google Shape;226;p8">
            <a:extLst>
              <a:ext uri="{FF2B5EF4-FFF2-40B4-BE49-F238E27FC236}">
                <a16:creationId xmlns:a16="http://schemas.microsoft.com/office/drawing/2014/main" id="{D3372EB3-95B9-4196-9BF7-F1AF7A05DE54}"/>
              </a:ext>
            </a:extLst>
          </p:cNvPr>
          <p:cNvSpPr/>
          <p:nvPr/>
        </p:nvSpPr>
        <p:spPr>
          <a:xfrm>
            <a:off x="8454191" y="264546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신고</a:t>
            </a:r>
            <a:endParaRPr lang="en-US" altLang="ko-KR"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solidFill>
                  <a:schemeClr val="lt1"/>
                </a:solidFill>
                <a:latin typeface="Do Hyeon"/>
                <a:ea typeface="Do Hyeon"/>
                <a:sym typeface="Do Hyeon"/>
              </a:rPr>
              <a:t>수리</a:t>
            </a:r>
            <a:endParaRPr sz="1200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348" name="Google Shape;226;p8">
            <a:extLst>
              <a:ext uri="{FF2B5EF4-FFF2-40B4-BE49-F238E27FC236}">
                <a16:creationId xmlns:a16="http://schemas.microsoft.com/office/drawing/2014/main" id="{C0AC1A98-E6AE-4DC6-9E04-3611DDBB4FBF}"/>
              </a:ext>
            </a:extLst>
          </p:cNvPr>
          <p:cNvSpPr/>
          <p:nvPr/>
        </p:nvSpPr>
        <p:spPr>
          <a:xfrm>
            <a:off x="8454191" y="308052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신고 </a:t>
            </a:r>
            <a:endParaRPr lang="en-US" altLang="ko-KR"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solidFill>
                  <a:schemeClr val="lt1"/>
                </a:solidFill>
                <a:latin typeface="Do Hyeon"/>
                <a:ea typeface="Do Hyeon"/>
                <a:sym typeface="Do Hyeon"/>
              </a:rPr>
              <a:t>반려</a:t>
            </a:r>
            <a:endParaRPr sz="1200" i="0" u="none" strike="noStrike" cap="none" dirty="0">
              <a:solidFill>
                <a:schemeClr val="lt1"/>
              </a:solidFill>
            </a:endParaRPr>
          </a:p>
        </p:txBody>
      </p:sp>
      <p:cxnSp>
        <p:nvCxnSpPr>
          <p:cNvPr id="352" name="Google Shape;252;p8">
            <a:extLst>
              <a:ext uri="{FF2B5EF4-FFF2-40B4-BE49-F238E27FC236}">
                <a16:creationId xmlns:a16="http://schemas.microsoft.com/office/drawing/2014/main" id="{633B5B3F-4971-4286-A38F-75BA82B61027}"/>
              </a:ext>
            </a:extLst>
          </p:cNvPr>
          <p:cNvCxnSpPr>
            <a:cxnSpLocks/>
            <a:stCxn id="226" idx="6"/>
            <a:endCxn id="347" idx="2"/>
          </p:cNvCxnSpPr>
          <p:nvPr/>
        </p:nvCxnSpPr>
        <p:spPr>
          <a:xfrm flipV="1">
            <a:off x="8113311" y="2852469"/>
            <a:ext cx="340880" cy="2794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8" name="Google Shape;226;p8">
            <a:extLst>
              <a:ext uri="{FF2B5EF4-FFF2-40B4-BE49-F238E27FC236}">
                <a16:creationId xmlns:a16="http://schemas.microsoft.com/office/drawing/2014/main" id="{0406930B-57AC-48DF-B67F-4F3A990BC0B5}"/>
              </a:ext>
            </a:extLst>
          </p:cNvPr>
          <p:cNvSpPr/>
          <p:nvPr/>
        </p:nvSpPr>
        <p:spPr>
          <a:xfrm>
            <a:off x="8454191" y="406305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신고</a:t>
            </a:r>
            <a:endParaRPr lang="en-US" altLang="ko-KR"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solidFill>
                  <a:schemeClr val="lt1"/>
                </a:solidFill>
                <a:latin typeface="Do Hyeon"/>
                <a:ea typeface="Do Hyeon"/>
                <a:sym typeface="Do Hyeon"/>
              </a:rPr>
              <a:t>수리</a:t>
            </a:r>
            <a:endParaRPr sz="1200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359" name="Google Shape;226;p8">
            <a:extLst>
              <a:ext uri="{FF2B5EF4-FFF2-40B4-BE49-F238E27FC236}">
                <a16:creationId xmlns:a16="http://schemas.microsoft.com/office/drawing/2014/main" id="{9917FBE3-31FD-42B3-929D-22C7142D4363}"/>
              </a:ext>
            </a:extLst>
          </p:cNvPr>
          <p:cNvSpPr/>
          <p:nvPr/>
        </p:nvSpPr>
        <p:spPr>
          <a:xfrm>
            <a:off x="8454191" y="4498113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신고 </a:t>
            </a:r>
            <a:endParaRPr lang="en-US" altLang="ko-KR" sz="7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solidFill>
                  <a:schemeClr val="lt1"/>
                </a:solidFill>
                <a:latin typeface="Do Hyeon"/>
                <a:ea typeface="Do Hyeon"/>
                <a:sym typeface="Do Hyeon"/>
              </a:rPr>
              <a:t>반려</a:t>
            </a:r>
            <a:endParaRPr sz="1200" i="0" u="none" strike="noStrike" cap="none" dirty="0">
              <a:solidFill>
                <a:schemeClr val="lt1"/>
              </a:solidFill>
            </a:endParaRPr>
          </a:p>
        </p:txBody>
      </p:sp>
      <p:cxnSp>
        <p:nvCxnSpPr>
          <p:cNvPr id="360" name="Google Shape;252;p8">
            <a:extLst>
              <a:ext uri="{FF2B5EF4-FFF2-40B4-BE49-F238E27FC236}">
                <a16:creationId xmlns:a16="http://schemas.microsoft.com/office/drawing/2014/main" id="{C14AE698-CC70-410F-B19A-9974F9B852C9}"/>
              </a:ext>
            </a:extLst>
          </p:cNvPr>
          <p:cNvCxnSpPr>
            <a:cxnSpLocks/>
            <a:stCxn id="254" idx="6"/>
            <a:endCxn id="358" idx="2"/>
          </p:cNvCxnSpPr>
          <p:nvPr/>
        </p:nvCxnSpPr>
        <p:spPr>
          <a:xfrm flipV="1">
            <a:off x="8126985" y="4270059"/>
            <a:ext cx="327206" cy="2079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4" name="Google Shape;252;p8">
            <a:extLst>
              <a:ext uri="{FF2B5EF4-FFF2-40B4-BE49-F238E27FC236}">
                <a16:creationId xmlns:a16="http://schemas.microsoft.com/office/drawing/2014/main" id="{7EB839BE-2958-49FD-94B0-8BAF121D9211}"/>
              </a:ext>
            </a:extLst>
          </p:cNvPr>
          <p:cNvCxnSpPr>
            <a:cxnSpLocks/>
            <a:stCxn id="254" idx="6"/>
            <a:endCxn id="359" idx="2"/>
          </p:cNvCxnSpPr>
          <p:nvPr/>
        </p:nvCxnSpPr>
        <p:spPr>
          <a:xfrm>
            <a:off x="8126985" y="4477995"/>
            <a:ext cx="327206" cy="2271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 공통부분 UseCase 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25" y="2121975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7"/>
          <p:cNvSpPr txBox="1"/>
          <p:nvPr/>
        </p:nvSpPr>
        <p:spPr>
          <a:xfrm>
            <a:off x="95324" y="1719900"/>
            <a:ext cx="94105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관리자</a:t>
            </a:r>
            <a:endParaRPr sz="1400" b="1" i="0" u="none" strike="noStrike" cap="non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1079571" y="291780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 번호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찾기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1093272" y="227354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69" name="Google Shape;269;p7"/>
          <p:cNvCxnSpPr>
            <a:stCxn id="263" idx="3"/>
            <a:endCxn id="266" idx="2"/>
          </p:cNvCxnSpPr>
          <p:nvPr/>
        </p:nvCxnSpPr>
        <p:spPr>
          <a:xfrm flipV="1">
            <a:off x="852225" y="2480541"/>
            <a:ext cx="241047" cy="1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7"/>
          <p:cNvSpPr/>
          <p:nvPr/>
        </p:nvSpPr>
        <p:spPr>
          <a:xfrm>
            <a:off x="2394167" y="428789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</a:t>
            </a:r>
            <a:r>
              <a:rPr lang="en-US" alt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아웃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72" name="Google Shape;272;p7"/>
          <p:cNvCxnSpPr>
            <a:stCxn id="266" idx="6"/>
            <a:endCxn id="271" idx="2"/>
          </p:cNvCxnSpPr>
          <p:nvPr/>
        </p:nvCxnSpPr>
        <p:spPr>
          <a:xfrm>
            <a:off x="1741272" y="2480541"/>
            <a:ext cx="652895" cy="20143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" name="Google Shape;274;p7"/>
          <p:cNvCxnSpPr>
            <a:stCxn id="263" idx="3"/>
            <a:endCxn id="265" idx="2"/>
          </p:cNvCxnSpPr>
          <p:nvPr/>
        </p:nvCxnSpPr>
        <p:spPr>
          <a:xfrm>
            <a:off x="852225" y="2481975"/>
            <a:ext cx="227346" cy="6428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7" name="Google Shape;277;p7"/>
          <p:cNvSpPr/>
          <p:nvPr/>
        </p:nvSpPr>
        <p:spPr>
          <a:xfrm>
            <a:off x="2394167" y="115123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커뮤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니티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78" name="Google Shape;278;p7"/>
          <p:cNvCxnSpPr>
            <a:cxnSpLocks/>
            <a:stCxn id="266" idx="6"/>
            <a:endCxn id="277" idx="2"/>
          </p:cNvCxnSpPr>
          <p:nvPr/>
        </p:nvCxnSpPr>
        <p:spPr>
          <a:xfrm flipV="1">
            <a:off x="1741272" y="1358237"/>
            <a:ext cx="652895" cy="11223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6" name="Google Shape;286;p7"/>
          <p:cNvSpPr/>
          <p:nvPr/>
        </p:nvSpPr>
        <p:spPr>
          <a:xfrm>
            <a:off x="5456692" y="264656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87" name="Google Shape;287;p7"/>
          <p:cNvCxnSpPr>
            <a:cxnSpLocks/>
            <a:stCxn id="277" idx="6"/>
            <a:endCxn id="286" idx="2"/>
          </p:cNvCxnSpPr>
          <p:nvPr/>
        </p:nvCxnSpPr>
        <p:spPr>
          <a:xfrm>
            <a:off x="3042167" y="1358237"/>
            <a:ext cx="2414525" cy="14953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8" name="Google Shape;288;p7"/>
          <p:cNvSpPr/>
          <p:nvPr/>
        </p:nvSpPr>
        <p:spPr>
          <a:xfrm>
            <a:off x="5453835" y="1151237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게시판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89" name="Google Shape;289;p7"/>
          <p:cNvCxnSpPr>
            <a:cxnSpLocks/>
            <a:stCxn id="277" idx="6"/>
            <a:endCxn id="288" idx="2"/>
          </p:cNvCxnSpPr>
          <p:nvPr/>
        </p:nvCxnSpPr>
        <p:spPr>
          <a:xfrm>
            <a:off x="3042167" y="1358237"/>
            <a:ext cx="24116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0" name="Google Shape;290;p7"/>
          <p:cNvSpPr/>
          <p:nvPr/>
        </p:nvSpPr>
        <p:spPr>
          <a:xfrm>
            <a:off x="6893933" y="184059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등록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6893920" y="146391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6893920" y="223256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수정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6893927" y="300210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좋아요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6893927" y="107467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신고</a:t>
            </a:r>
            <a:endParaRPr sz="900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6893927" y="68001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싫어요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98" name="Google Shape;298;p7"/>
          <p:cNvCxnSpPr>
            <a:stCxn id="288" idx="6"/>
            <a:endCxn id="290" idx="2"/>
          </p:cNvCxnSpPr>
          <p:nvPr/>
        </p:nvCxnSpPr>
        <p:spPr>
          <a:xfrm>
            <a:off x="6101835" y="1358237"/>
            <a:ext cx="792098" cy="6893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9" name="Google Shape;299;p7"/>
          <p:cNvCxnSpPr>
            <a:stCxn id="288" idx="6"/>
            <a:endCxn id="294" idx="2"/>
          </p:cNvCxnSpPr>
          <p:nvPr/>
        </p:nvCxnSpPr>
        <p:spPr>
          <a:xfrm>
            <a:off x="6101835" y="1358237"/>
            <a:ext cx="792098" cy="14732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0" name="Google Shape;300;p7"/>
          <p:cNvCxnSpPr>
            <a:stCxn id="288" idx="6"/>
            <a:endCxn id="296" idx="2"/>
          </p:cNvCxnSpPr>
          <p:nvPr/>
        </p:nvCxnSpPr>
        <p:spPr>
          <a:xfrm flipV="1">
            <a:off x="6101835" y="1281671"/>
            <a:ext cx="792092" cy="765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1" name="Google Shape;301;p7"/>
          <p:cNvCxnSpPr>
            <a:stCxn id="288" idx="6"/>
            <a:endCxn id="293" idx="2"/>
          </p:cNvCxnSpPr>
          <p:nvPr/>
        </p:nvCxnSpPr>
        <p:spPr>
          <a:xfrm>
            <a:off x="6101835" y="1358237"/>
            <a:ext cx="792085" cy="10813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7"/>
          <p:cNvCxnSpPr>
            <a:stCxn id="288" idx="6"/>
            <a:endCxn id="292" idx="2"/>
          </p:cNvCxnSpPr>
          <p:nvPr/>
        </p:nvCxnSpPr>
        <p:spPr>
          <a:xfrm>
            <a:off x="6101835" y="1358237"/>
            <a:ext cx="792085" cy="3126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7"/>
          <p:cNvCxnSpPr>
            <a:stCxn id="288" idx="6"/>
            <a:endCxn id="297" idx="2"/>
          </p:cNvCxnSpPr>
          <p:nvPr/>
        </p:nvCxnSpPr>
        <p:spPr>
          <a:xfrm flipV="1">
            <a:off x="6101835" y="887018"/>
            <a:ext cx="792092" cy="4712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7"/>
          <p:cNvCxnSpPr>
            <a:stCxn id="288" idx="6"/>
            <a:endCxn id="295" idx="2"/>
          </p:cNvCxnSpPr>
          <p:nvPr/>
        </p:nvCxnSpPr>
        <p:spPr>
          <a:xfrm flipV="1">
            <a:off x="6101835" y="507210"/>
            <a:ext cx="792092" cy="8510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7"/>
          <p:cNvSpPr/>
          <p:nvPr/>
        </p:nvSpPr>
        <p:spPr>
          <a:xfrm>
            <a:off x="8000263" y="306668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 </a:t>
            </a:r>
            <a:endParaRPr sz="900" b="1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b="1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06" name="Google Shape;306;p7"/>
          <p:cNvCxnSpPr>
            <a:stCxn id="286" idx="6"/>
            <a:endCxn id="305" idx="2"/>
          </p:cNvCxnSpPr>
          <p:nvPr/>
        </p:nvCxnSpPr>
        <p:spPr>
          <a:xfrm>
            <a:off x="6104692" y="2853561"/>
            <a:ext cx="1895571" cy="4201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7" name="Google Shape;307;p7"/>
          <p:cNvSpPr/>
          <p:nvPr/>
        </p:nvSpPr>
        <p:spPr>
          <a:xfrm>
            <a:off x="8000263" y="346386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b="1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등록</a:t>
            </a:r>
            <a:endParaRPr sz="900" b="1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08" name="Google Shape;308;p7"/>
          <p:cNvCxnSpPr>
            <a:stCxn id="286" idx="6"/>
            <a:endCxn id="307" idx="2"/>
          </p:cNvCxnSpPr>
          <p:nvPr/>
        </p:nvCxnSpPr>
        <p:spPr>
          <a:xfrm>
            <a:off x="6104692" y="2853561"/>
            <a:ext cx="1895571" cy="8173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9" name="Google Shape;309;p7"/>
          <p:cNvSpPr/>
          <p:nvPr/>
        </p:nvSpPr>
        <p:spPr>
          <a:xfrm>
            <a:off x="8007148" y="389906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b="1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수정</a:t>
            </a:r>
            <a:endParaRPr sz="900" b="1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10" name="Google Shape;310;p7"/>
          <p:cNvCxnSpPr>
            <a:stCxn id="286" idx="6"/>
            <a:endCxn id="309" idx="2"/>
          </p:cNvCxnSpPr>
          <p:nvPr/>
        </p:nvCxnSpPr>
        <p:spPr>
          <a:xfrm>
            <a:off x="6104692" y="2853561"/>
            <a:ext cx="1902456" cy="12525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1" name="Google Shape;311;p7"/>
          <p:cNvSpPr/>
          <p:nvPr/>
        </p:nvSpPr>
        <p:spPr>
          <a:xfrm>
            <a:off x="8007148" y="264656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b="1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신고</a:t>
            </a:r>
            <a:endParaRPr sz="900" b="1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12" name="Google Shape;312;p7"/>
          <p:cNvCxnSpPr>
            <a:stCxn id="286" idx="6"/>
            <a:endCxn id="311" idx="2"/>
          </p:cNvCxnSpPr>
          <p:nvPr/>
        </p:nvCxnSpPr>
        <p:spPr>
          <a:xfrm>
            <a:off x="6104692" y="2853561"/>
            <a:ext cx="190245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5" name="Google Shape;315;p7"/>
          <p:cNvCxnSpPr>
            <a:stCxn id="288" idx="6"/>
            <a:endCxn id="291" idx="2"/>
          </p:cNvCxnSpPr>
          <p:nvPr/>
        </p:nvCxnSpPr>
        <p:spPr>
          <a:xfrm>
            <a:off x="6101835" y="1358237"/>
            <a:ext cx="792100" cy="1865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1" name="Google Shape;291;p7"/>
          <p:cNvSpPr/>
          <p:nvPr/>
        </p:nvSpPr>
        <p:spPr>
          <a:xfrm>
            <a:off x="6893935" y="301649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" name="Google Shape;307;p7">
            <a:extLst>
              <a:ext uri="{FF2B5EF4-FFF2-40B4-BE49-F238E27FC236}">
                <a16:creationId xmlns:a16="http://schemas.microsoft.com/office/drawing/2014/main" id="{5CC18659-8665-4AE8-8427-BB0ADF9BE163}"/>
              </a:ext>
            </a:extLst>
          </p:cNvPr>
          <p:cNvSpPr/>
          <p:nvPr/>
        </p:nvSpPr>
        <p:spPr>
          <a:xfrm>
            <a:off x="8007148" y="4313062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댓글</a:t>
            </a:r>
            <a:endParaRPr sz="900" b="1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삭제</a:t>
            </a:r>
            <a:endParaRPr sz="900" b="1" i="0" u="none" strike="noStrike" cap="non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1" name="Google Shape;218;p8">
            <a:extLst>
              <a:ext uri="{FF2B5EF4-FFF2-40B4-BE49-F238E27FC236}">
                <a16:creationId xmlns:a16="http://schemas.microsoft.com/office/drawing/2014/main" id="{4A2DD5D9-01C6-45D9-953F-E67C64725DC2}"/>
              </a:ext>
            </a:extLst>
          </p:cNvPr>
          <p:cNvSpPr/>
          <p:nvPr/>
        </p:nvSpPr>
        <p:spPr>
          <a:xfrm>
            <a:off x="2397024" y="269887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차트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2" name="Google Shape;219;p8">
            <a:extLst>
              <a:ext uri="{FF2B5EF4-FFF2-40B4-BE49-F238E27FC236}">
                <a16:creationId xmlns:a16="http://schemas.microsoft.com/office/drawing/2014/main" id="{5C026395-DD2C-4E36-B77D-5F9F884DFDB5}"/>
              </a:ext>
            </a:extLst>
          </p:cNvPr>
          <p:cNvCxnSpPr>
            <a:cxnSpLocks/>
            <a:stCxn id="266" idx="6"/>
            <a:endCxn id="71" idx="2"/>
          </p:cNvCxnSpPr>
          <p:nvPr/>
        </p:nvCxnSpPr>
        <p:spPr>
          <a:xfrm>
            <a:off x="1741272" y="2480541"/>
            <a:ext cx="655752" cy="4253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271;p7">
            <a:extLst>
              <a:ext uri="{FF2B5EF4-FFF2-40B4-BE49-F238E27FC236}">
                <a16:creationId xmlns:a16="http://schemas.microsoft.com/office/drawing/2014/main" id="{3BFD6F0C-77EA-47AA-AC1A-56BC73B9B563}"/>
              </a:ext>
            </a:extLst>
          </p:cNvPr>
          <p:cNvSpPr/>
          <p:nvPr/>
        </p:nvSpPr>
        <p:spPr>
          <a:xfrm>
            <a:off x="2394167" y="406856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뉴스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9" name="Google Shape;272;p7">
            <a:extLst>
              <a:ext uri="{FF2B5EF4-FFF2-40B4-BE49-F238E27FC236}">
                <a16:creationId xmlns:a16="http://schemas.microsoft.com/office/drawing/2014/main" id="{EEE457DD-76EE-4FDE-A78A-F2206F3DC651}"/>
              </a:ext>
            </a:extLst>
          </p:cNvPr>
          <p:cNvCxnSpPr>
            <a:cxnSpLocks/>
            <a:stCxn id="266" idx="6"/>
            <a:endCxn id="78" idx="2"/>
          </p:cNvCxnSpPr>
          <p:nvPr/>
        </p:nvCxnSpPr>
        <p:spPr>
          <a:xfrm flipV="1">
            <a:off x="1741272" y="613856"/>
            <a:ext cx="652895" cy="18666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271;p7">
            <a:extLst>
              <a:ext uri="{FF2B5EF4-FFF2-40B4-BE49-F238E27FC236}">
                <a16:creationId xmlns:a16="http://schemas.microsoft.com/office/drawing/2014/main" id="{966F4A61-7594-4E4A-91E5-107DA822E8F0}"/>
              </a:ext>
            </a:extLst>
          </p:cNvPr>
          <p:cNvSpPr/>
          <p:nvPr/>
        </p:nvSpPr>
        <p:spPr>
          <a:xfrm>
            <a:off x="4090164" y="412568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뉴스</a:t>
            </a:r>
            <a:endParaRPr lang="en-US" altLang="ko-KR" sz="9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2" name="Google Shape;272;p7">
            <a:extLst>
              <a:ext uri="{FF2B5EF4-FFF2-40B4-BE49-F238E27FC236}">
                <a16:creationId xmlns:a16="http://schemas.microsoft.com/office/drawing/2014/main" id="{9F90BB5C-4230-4925-94C7-1A7F52E75BA1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3042167" y="613856"/>
            <a:ext cx="1047997" cy="57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;p5">
            <a:extLst>
              <a:ext uri="{FF2B5EF4-FFF2-40B4-BE49-F238E27FC236}">
                <a16:creationId xmlns:a16="http://schemas.microsoft.com/office/drawing/2014/main" id="{2E372BCF-A5DB-48F3-AAC3-184E1C02C38A}"/>
              </a:ext>
            </a:extLst>
          </p:cNvPr>
          <p:cNvSpPr/>
          <p:nvPr/>
        </p:nvSpPr>
        <p:spPr>
          <a:xfrm>
            <a:off x="2399767" y="354606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랭킹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7" name="Google Shape;160;p5">
            <a:extLst>
              <a:ext uri="{FF2B5EF4-FFF2-40B4-BE49-F238E27FC236}">
                <a16:creationId xmlns:a16="http://schemas.microsoft.com/office/drawing/2014/main" id="{E6805393-A251-45B6-BE6D-EE68A81D141E}"/>
              </a:ext>
            </a:extLst>
          </p:cNvPr>
          <p:cNvSpPr/>
          <p:nvPr/>
        </p:nvSpPr>
        <p:spPr>
          <a:xfrm>
            <a:off x="4087634" y="3546065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랭킹</a:t>
            </a:r>
            <a:endParaRPr lang="en-US" altLang="ko-KR"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8" name="Google Shape;163;p5">
            <a:extLst>
              <a:ext uri="{FF2B5EF4-FFF2-40B4-BE49-F238E27FC236}">
                <a16:creationId xmlns:a16="http://schemas.microsoft.com/office/drawing/2014/main" id="{D5871B8D-2E38-491E-B537-BD9D0CBA7FD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3047767" y="3753065"/>
            <a:ext cx="10398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163;p5">
            <a:extLst>
              <a:ext uri="{FF2B5EF4-FFF2-40B4-BE49-F238E27FC236}">
                <a16:creationId xmlns:a16="http://schemas.microsoft.com/office/drawing/2014/main" id="{CA2706B1-117D-416A-990C-05A7A1D276BE}"/>
              </a:ext>
            </a:extLst>
          </p:cNvPr>
          <p:cNvCxnSpPr>
            <a:cxnSpLocks/>
            <a:stCxn id="266" idx="6"/>
            <a:endCxn id="86" idx="2"/>
          </p:cNvCxnSpPr>
          <p:nvPr/>
        </p:nvCxnSpPr>
        <p:spPr>
          <a:xfrm>
            <a:off x="1741272" y="2480541"/>
            <a:ext cx="658495" cy="1272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" name="Google Shape;160;p5">
            <a:extLst>
              <a:ext uri="{FF2B5EF4-FFF2-40B4-BE49-F238E27FC236}">
                <a16:creationId xmlns:a16="http://schemas.microsoft.com/office/drawing/2014/main" id="{5F40FEB1-92FA-4CC8-8F9D-A92696DD77D4}"/>
              </a:ext>
            </a:extLst>
          </p:cNvPr>
          <p:cNvSpPr/>
          <p:nvPr/>
        </p:nvSpPr>
        <p:spPr>
          <a:xfrm>
            <a:off x="2399767" y="1901351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모의</a:t>
            </a:r>
            <a:r>
              <a:rPr lang="en-US" alt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투자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92" name="Google Shape;163;p5">
            <a:extLst>
              <a:ext uri="{FF2B5EF4-FFF2-40B4-BE49-F238E27FC236}">
                <a16:creationId xmlns:a16="http://schemas.microsoft.com/office/drawing/2014/main" id="{1512DC79-96B3-4C0A-AD32-7C7DA41CDA96}"/>
              </a:ext>
            </a:extLst>
          </p:cNvPr>
          <p:cNvCxnSpPr>
            <a:cxnSpLocks/>
            <a:stCxn id="266" idx="6"/>
            <a:endCxn id="91" idx="2"/>
          </p:cNvCxnSpPr>
          <p:nvPr/>
        </p:nvCxnSpPr>
        <p:spPr>
          <a:xfrm flipV="1">
            <a:off x="1741272" y="2108351"/>
            <a:ext cx="658495" cy="3721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173;p5">
            <a:extLst>
              <a:ext uri="{FF2B5EF4-FFF2-40B4-BE49-F238E27FC236}">
                <a16:creationId xmlns:a16="http://schemas.microsoft.com/office/drawing/2014/main" id="{0FADF21F-D7B4-41F4-9B6B-24948E02A443}"/>
              </a:ext>
            </a:extLst>
          </p:cNvPr>
          <p:cNvSpPr/>
          <p:nvPr/>
        </p:nvSpPr>
        <p:spPr>
          <a:xfrm>
            <a:off x="4087634" y="189889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종목</a:t>
            </a: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검색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94" name="Google Shape;174;p5">
            <a:extLst>
              <a:ext uri="{FF2B5EF4-FFF2-40B4-BE49-F238E27FC236}">
                <a16:creationId xmlns:a16="http://schemas.microsoft.com/office/drawing/2014/main" id="{57057265-D82F-402E-AC26-636F57C8E560}"/>
              </a:ext>
            </a:extLst>
          </p:cNvPr>
          <p:cNvCxnSpPr>
            <a:stCxn id="91" idx="6"/>
            <a:endCxn id="93" idx="2"/>
          </p:cNvCxnSpPr>
          <p:nvPr/>
        </p:nvCxnSpPr>
        <p:spPr>
          <a:xfrm flipV="1">
            <a:off x="3047767" y="2105899"/>
            <a:ext cx="1039867" cy="24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4" name="Google Shape;294;p7"/>
          <p:cNvSpPr/>
          <p:nvPr/>
        </p:nvSpPr>
        <p:spPr>
          <a:xfrm>
            <a:off x="6893933" y="2624529"/>
            <a:ext cx="648000" cy="4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i="0" u="none" strike="noStrike" cap="none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글 삭제</a:t>
            </a:r>
            <a:endParaRPr sz="90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258</Words>
  <Application>Microsoft Office PowerPoint</Application>
  <PresentationFormat>화면 슬라이드 쇼(16:9)</PresentationFormat>
  <Paragraphs>200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Do Hyeon</vt:lpstr>
      <vt:lpstr>Simple Light</vt:lpstr>
      <vt:lpstr>PowerPoint 프레젠테이션</vt:lpstr>
      <vt:lpstr>회원 UseCase</vt:lpstr>
      <vt:lpstr>PowerPoint 프레젠테이션</vt:lpstr>
      <vt:lpstr>PowerPoint 프레젠테이션</vt:lpstr>
      <vt:lpstr>비회원 UseCase</vt:lpstr>
      <vt:lpstr>PowerPoint 프레젠테이션</vt:lpstr>
      <vt:lpstr>관리자UseCase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강헌희</dc:creator>
  <cp:lastModifiedBy>NGUYEN PHUONG LAN[ 대학원석·박사통합과정재학 / 의과학과 ]</cp:lastModifiedBy>
  <cp:revision>22</cp:revision>
  <dcterms:modified xsi:type="dcterms:W3CDTF">2021-07-12T08:47:54Z</dcterms:modified>
</cp:coreProperties>
</file>