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454">
          <p15:clr>
            <a:srgbClr val="9AA0A6"/>
          </p15:clr>
        </p15:guide>
        <p15:guide id="4">
          <p15:clr>
            <a:srgbClr val="9AA0A6"/>
          </p15:clr>
        </p15:guide>
        <p15:guide id="5" pos="5393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34" roundtripDataSignature="AMtx7mhSbqRHlDW9fOF/WQgcKM6kjSJK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454" orient="horz"/>
        <p:guide/>
        <p:guide pos="539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49f5e38d2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e49f5e38d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49f5e38d2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e49f5e38d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49f5e38d2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e49f5e38d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49f5e38d2_0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e49f5e38d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49f5e38d2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e49f5e38d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49f5e38d2_0_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e49f5e38d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49f5e38d2_0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e49f5e38d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49f5e38d2_0_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e49f5e38d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49f5e38d2_0_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e49f5e38d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49f5e38d2_0_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e49f5e38d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49f5e38d2_0_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e49f5e38d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49f5e38d2_0_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e49f5e38d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49f5e38d2_0_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e49f5e38d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49f5e38d2_0_1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e49f5e38d2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49f5e38d2_0_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e49f5e38d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49f5e38d2_0_1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e49f5e38d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49f5e38d2_0_1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e49f5e38d2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e49f5e38d2_0_1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e49f5e38d2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1" name="Google Shape;11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2227006" y="1697550"/>
            <a:ext cx="2300419" cy="492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sng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클래스 다이어그램</a:t>
            </a:r>
            <a:endParaRPr b="1" i="0" sz="2000" u="sng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4572000" y="6550"/>
            <a:ext cx="45816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"/>
          <p:cNvSpPr/>
          <p:nvPr/>
        </p:nvSpPr>
        <p:spPr>
          <a:xfrm>
            <a:off x="0" y="0"/>
            <a:ext cx="9144000" cy="29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0"/>
          <p:cNvSpPr txBox="1"/>
          <p:nvPr/>
        </p:nvSpPr>
        <p:spPr>
          <a:xfrm>
            <a:off x="0" y="-52650"/>
            <a:ext cx="25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Cdislike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99950"/>
            <a:ext cx="8839200" cy="4118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49f5e38d2_0_12"/>
          <p:cNvSpPr/>
          <p:nvPr/>
        </p:nvSpPr>
        <p:spPr>
          <a:xfrm>
            <a:off x="0" y="0"/>
            <a:ext cx="9144000" cy="29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e49f5e38d2_0_12"/>
          <p:cNvSpPr txBox="1"/>
          <p:nvPr/>
        </p:nvSpPr>
        <p:spPr>
          <a:xfrm>
            <a:off x="0" y="-52650"/>
            <a:ext cx="25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Clike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ge49f5e38d2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99950"/>
            <a:ext cx="8839199" cy="3795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49f5e38d2_0_17"/>
          <p:cNvSpPr/>
          <p:nvPr/>
        </p:nvSpPr>
        <p:spPr>
          <a:xfrm>
            <a:off x="0" y="0"/>
            <a:ext cx="9144000" cy="29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e49f5e38d2_0_17"/>
          <p:cNvSpPr txBox="1"/>
          <p:nvPr/>
        </p:nvSpPr>
        <p:spPr>
          <a:xfrm>
            <a:off x="0" y="-52650"/>
            <a:ext cx="258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CoinAcnt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ge49f5e38d2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65925"/>
            <a:ext cx="8792025" cy="452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49f5e38d2_0_22"/>
          <p:cNvSpPr/>
          <p:nvPr/>
        </p:nvSpPr>
        <p:spPr>
          <a:xfrm>
            <a:off x="0" y="0"/>
            <a:ext cx="9144000" cy="29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e49f5e38d2_0_22"/>
          <p:cNvSpPr txBox="1"/>
          <p:nvPr/>
        </p:nvSpPr>
        <p:spPr>
          <a:xfrm>
            <a:off x="0" y="-52650"/>
            <a:ext cx="25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Community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ge49f5e38d2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99950"/>
            <a:ext cx="8798150" cy="449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49f5e38d2_0_27"/>
          <p:cNvSpPr/>
          <p:nvPr/>
        </p:nvSpPr>
        <p:spPr>
          <a:xfrm>
            <a:off x="0" y="0"/>
            <a:ext cx="9144000" cy="29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e49f5e38d2_0_27"/>
          <p:cNvSpPr txBox="1"/>
          <p:nvPr/>
        </p:nvSpPr>
        <p:spPr>
          <a:xfrm>
            <a:off x="0" y="-52650"/>
            <a:ext cx="25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HomeController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ge49f5e38d2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99950"/>
            <a:ext cx="3162300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49f5e38d2_0_32"/>
          <p:cNvSpPr/>
          <p:nvPr/>
        </p:nvSpPr>
        <p:spPr>
          <a:xfrm>
            <a:off x="0" y="0"/>
            <a:ext cx="9144000" cy="29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e49f5e38d2_0_32"/>
          <p:cNvSpPr txBox="1"/>
          <p:nvPr/>
        </p:nvSpPr>
        <p:spPr>
          <a:xfrm>
            <a:off x="0" y="-52650"/>
            <a:ext cx="25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InvestmentCtrl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ge49f5e38d2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877" y="447300"/>
            <a:ext cx="8183875" cy="454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49f5e38d2_0_37"/>
          <p:cNvSpPr/>
          <p:nvPr/>
        </p:nvSpPr>
        <p:spPr>
          <a:xfrm>
            <a:off x="0" y="0"/>
            <a:ext cx="9144000" cy="29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e49f5e38d2_0_37"/>
          <p:cNvSpPr txBox="1"/>
          <p:nvPr/>
        </p:nvSpPr>
        <p:spPr>
          <a:xfrm>
            <a:off x="0" y="-52650"/>
            <a:ext cx="25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LogPointcut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ge49f5e38d2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99950"/>
            <a:ext cx="2638425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49f5e38d2_0_42"/>
          <p:cNvSpPr/>
          <p:nvPr/>
        </p:nvSpPr>
        <p:spPr>
          <a:xfrm>
            <a:off x="0" y="0"/>
            <a:ext cx="9144000" cy="29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e49f5e38d2_0_42"/>
          <p:cNvSpPr txBox="1"/>
          <p:nvPr/>
        </p:nvSpPr>
        <p:spPr>
          <a:xfrm>
            <a:off x="0" y="-52650"/>
            <a:ext cx="25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MailHandler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ge49f5e38d2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99950"/>
            <a:ext cx="2295525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49f5e38d2_0_47"/>
          <p:cNvSpPr/>
          <p:nvPr/>
        </p:nvSpPr>
        <p:spPr>
          <a:xfrm>
            <a:off x="0" y="0"/>
            <a:ext cx="9144000" cy="29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e49f5e38d2_0_47"/>
          <p:cNvSpPr txBox="1"/>
          <p:nvPr/>
        </p:nvSpPr>
        <p:spPr>
          <a:xfrm>
            <a:off x="0" y="-52650"/>
            <a:ext cx="25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Mypage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ge49f5e38d2_0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99950"/>
            <a:ext cx="6580204" cy="449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49f5e38d2_0_52"/>
          <p:cNvSpPr/>
          <p:nvPr/>
        </p:nvSpPr>
        <p:spPr>
          <a:xfrm>
            <a:off x="0" y="0"/>
            <a:ext cx="9144000" cy="29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e49f5e38d2_0_52"/>
          <p:cNvSpPr txBox="1"/>
          <p:nvPr/>
        </p:nvSpPr>
        <p:spPr>
          <a:xfrm>
            <a:off x="0" y="-52650"/>
            <a:ext cx="25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ProchartController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81" name="Google Shape;181;ge49f5e38d2_0_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99950"/>
            <a:ext cx="2619375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/>
          <p:nvPr/>
        </p:nvSpPr>
        <p:spPr>
          <a:xfrm>
            <a:off x="0" y="0"/>
            <a:ext cx="9144000" cy="29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"/>
          <p:cNvSpPr txBox="1"/>
          <p:nvPr/>
        </p:nvSpPr>
        <p:spPr>
          <a:xfrm>
            <a:off x="0" y="-52650"/>
            <a:ext cx="25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AboutUs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99950"/>
            <a:ext cx="3000375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49f5e38d2_0_72"/>
          <p:cNvSpPr/>
          <p:nvPr/>
        </p:nvSpPr>
        <p:spPr>
          <a:xfrm>
            <a:off x="0" y="0"/>
            <a:ext cx="9144000" cy="29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e49f5e38d2_0_72"/>
          <p:cNvSpPr txBox="1"/>
          <p:nvPr/>
        </p:nvSpPr>
        <p:spPr>
          <a:xfrm>
            <a:off x="0" y="-52650"/>
            <a:ext cx="25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Ranking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ge49f5e38d2_0_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922" y="447300"/>
            <a:ext cx="8416799" cy="454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49f5e38d2_0_77"/>
          <p:cNvSpPr/>
          <p:nvPr/>
        </p:nvSpPr>
        <p:spPr>
          <a:xfrm>
            <a:off x="0" y="0"/>
            <a:ext cx="9144000" cy="29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e49f5e38d2_0_77"/>
          <p:cNvSpPr txBox="1"/>
          <p:nvPr/>
        </p:nvSpPr>
        <p:spPr>
          <a:xfrm>
            <a:off x="0" y="-52650"/>
            <a:ext cx="25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Rankingvo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ge49f5e38d2_0_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99950"/>
            <a:ext cx="3067050" cy="42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49f5e38d2_0_82"/>
          <p:cNvSpPr/>
          <p:nvPr/>
        </p:nvSpPr>
        <p:spPr>
          <a:xfrm>
            <a:off x="0" y="0"/>
            <a:ext cx="9144000" cy="29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e49f5e38d2_0_82"/>
          <p:cNvSpPr txBox="1"/>
          <p:nvPr/>
        </p:nvSpPr>
        <p:spPr>
          <a:xfrm>
            <a:off x="0" y="-52650"/>
            <a:ext cx="25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Rc</a:t>
            </a: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ommunity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ge49f5e38d2_0_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99950"/>
            <a:ext cx="8839199" cy="4065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49f5e38d2_0_87"/>
          <p:cNvSpPr/>
          <p:nvPr/>
        </p:nvSpPr>
        <p:spPr>
          <a:xfrm>
            <a:off x="0" y="0"/>
            <a:ext cx="9144000" cy="29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e49f5e38d2_0_87"/>
          <p:cNvSpPr txBox="1"/>
          <p:nvPr/>
        </p:nvSpPr>
        <p:spPr>
          <a:xfrm>
            <a:off x="0" y="-52650"/>
            <a:ext cx="25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Reportvo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ge49f5e38d2_0_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99950"/>
            <a:ext cx="2994100" cy="449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49f5e38d2_0_118"/>
          <p:cNvSpPr/>
          <p:nvPr/>
        </p:nvSpPr>
        <p:spPr>
          <a:xfrm>
            <a:off x="0" y="0"/>
            <a:ext cx="9144000" cy="29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e49f5e38d2_0_118"/>
          <p:cNvSpPr txBox="1"/>
          <p:nvPr/>
        </p:nvSpPr>
        <p:spPr>
          <a:xfrm>
            <a:off x="0" y="-52650"/>
            <a:ext cx="25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Sold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16" name="Google Shape;216;ge49f5e38d2_0_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99950"/>
            <a:ext cx="7572375" cy="43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e49f5e38d2_0_92"/>
          <p:cNvSpPr/>
          <p:nvPr/>
        </p:nvSpPr>
        <p:spPr>
          <a:xfrm>
            <a:off x="0" y="0"/>
            <a:ext cx="9144000" cy="29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e49f5e38d2_0_92"/>
          <p:cNvSpPr txBox="1"/>
          <p:nvPr/>
        </p:nvSpPr>
        <p:spPr>
          <a:xfrm>
            <a:off x="0" y="-52650"/>
            <a:ext cx="25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TempKey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23" name="Google Shape;223;ge49f5e38d2_0_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99950"/>
            <a:ext cx="234315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e49f5e38d2_0_103"/>
          <p:cNvSpPr/>
          <p:nvPr/>
        </p:nvSpPr>
        <p:spPr>
          <a:xfrm>
            <a:off x="0" y="0"/>
            <a:ext cx="9144000" cy="29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e49f5e38d2_0_103"/>
          <p:cNvSpPr txBox="1"/>
          <p:nvPr/>
        </p:nvSpPr>
        <p:spPr>
          <a:xfrm>
            <a:off x="0" y="-52650"/>
            <a:ext cx="25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UserRcommuniyCheck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Google Shape;230;ge49f5e38d2_0_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99950"/>
            <a:ext cx="1571625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e49f5e38d2_0_108"/>
          <p:cNvSpPr/>
          <p:nvPr/>
        </p:nvSpPr>
        <p:spPr>
          <a:xfrm>
            <a:off x="0" y="0"/>
            <a:ext cx="9144000" cy="29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e49f5e38d2_0_108"/>
          <p:cNvSpPr txBox="1"/>
          <p:nvPr/>
        </p:nvSpPr>
        <p:spPr>
          <a:xfrm>
            <a:off x="0" y="-52650"/>
            <a:ext cx="25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WaitBought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ge49f5e38d2_0_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99950"/>
            <a:ext cx="8773625" cy="44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e49f5e38d2_0_113"/>
          <p:cNvSpPr/>
          <p:nvPr/>
        </p:nvSpPr>
        <p:spPr>
          <a:xfrm>
            <a:off x="0" y="0"/>
            <a:ext cx="9144000" cy="29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e49f5e38d2_0_113"/>
          <p:cNvSpPr txBox="1"/>
          <p:nvPr/>
        </p:nvSpPr>
        <p:spPr>
          <a:xfrm>
            <a:off x="0" y="-52650"/>
            <a:ext cx="25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WaitSold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ge49f5e38d2_0_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99950"/>
            <a:ext cx="8779751" cy="43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/>
          <p:nvPr/>
        </p:nvSpPr>
        <p:spPr>
          <a:xfrm>
            <a:off x="0" y="0"/>
            <a:ext cx="9144000" cy="29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"/>
          <p:cNvSpPr txBox="1"/>
          <p:nvPr/>
        </p:nvSpPr>
        <p:spPr>
          <a:xfrm>
            <a:off x="0" y="-52650"/>
            <a:ext cx="25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Acnt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Google Shape;69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550" y="487675"/>
            <a:ext cx="8608074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/>
          <p:nvPr/>
        </p:nvSpPr>
        <p:spPr>
          <a:xfrm>
            <a:off x="0" y="0"/>
            <a:ext cx="9144000" cy="29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4"/>
          <p:cNvSpPr txBox="1"/>
          <p:nvPr/>
        </p:nvSpPr>
        <p:spPr>
          <a:xfrm>
            <a:off x="0" y="-52650"/>
            <a:ext cx="25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Admin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426" y="447300"/>
            <a:ext cx="8680825" cy="454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/>
          <p:nvPr/>
        </p:nvSpPr>
        <p:spPr>
          <a:xfrm>
            <a:off x="0" y="0"/>
            <a:ext cx="9144000" cy="29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0" y="-52650"/>
            <a:ext cx="25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AfterThrowingLog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99950"/>
            <a:ext cx="2381250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/>
          <p:nvPr/>
        </p:nvSpPr>
        <p:spPr>
          <a:xfrm>
            <a:off x="0" y="0"/>
            <a:ext cx="9144000" cy="29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6"/>
          <p:cNvSpPr txBox="1"/>
          <p:nvPr/>
        </p:nvSpPr>
        <p:spPr>
          <a:xfrm>
            <a:off x="0" y="-52650"/>
            <a:ext cx="25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AroundLog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99950"/>
            <a:ext cx="2695575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"/>
          <p:cNvSpPr/>
          <p:nvPr/>
        </p:nvSpPr>
        <p:spPr>
          <a:xfrm>
            <a:off x="0" y="0"/>
            <a:ext cx="9144000" cy="29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7"/>
          <p:cNvSpPr txBox="1"/>
          <p:nvPr/>
        </p:nvSpPr>
        <p:spPr>
          <a:xfrm>
            <a:off x="0" y="-52650"/>
            <a:ext cx="25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Bought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7" name="Google Shape;9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99950"/>
            <a:ext cx="6838950" cy="44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/>
          <p:nvPr/>
        </p:nvSpPr>
        <p:spPr>
          <a:xfrm>
            <a:off x="0" y="0"/>
            <a:ext cx="9144000" cy="29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8"/>
          <p:cNvSpPr txBox="1"/>
          <p:nvPr/>
        </p:nvSpPr>
        <p:spPr>
          <a:xfrm>
            <a:off x="0" y="-52650"/>
            <a:ext cx="25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Cash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99950"/>
            <a:ext cx="8696325" cy="43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"/>
          <p:cNvSpPr/>
          <p:nvPr/>
        </p:nvSpPr>
        <p:spPr>
          <a:xfrm>
            <a:off x="0" y="0"/>
            <a:ext cx="9144000" cy="29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9"/>
          <p:cNvSpPr txBox="1"/>
          <p:nvPr/>
        </p:nvSpPr>
        <p:spPr>
          <a:xfrm>
            <a:off x="0" y="-52650"/>
            <a:ext cx="258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CashLog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1" name="Google Shape;11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99950"/>
            <a:ext cx="1238250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