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151D-3C63-47CD-8F48-C45E153C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7D9A1-F5C6-4372-BFFF-85FC42B1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C081-FD35-4585-8399-0DB6B38B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CE70-0057-4E57-B61B-E60A78E7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BEF34-266A-41B2-8C0D-B44639D6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C877-7D81-4FA7-B15B-54E3FCD1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DDCF0-6F6D-41B2-8BFD-EEE63E81D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E2F5-587B-46C9-9729-B560DEFA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6FCE0-5F49-4763-8DEE-A7AFA736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159F-8D44-4800-8EB3-99B0C7FD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497D9-041C-4E83-8EC5-24ACCA62D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6E656-6FF0-4116-BA75-CDE18017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A002-216B-4070-BB16-DEE21702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F6DC-0C8D-453A-BB6F-C6174A55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2C5EC-05AF-410C-A8EF-B5ACE6D3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EF8E-9F0E-40A2-8AB5-CDFC4862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6787-3B2D-4401-A04A-1CA30987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A3BC-1DE3-470F-8073-0D3545F7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5862-6A0E-42FE-A77C-69686DC4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3511-830E-441E-A8BD-38A0B755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F12A-9957-433B-AA36-79F12128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13A94-0C1C-4FED-8186-8C747585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5BDA2-23C7-4507-B176-F39388EF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6A65-6B6F-410D-B5CF-712C8C8E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B21E-15F5-4EA1-912D-622B6430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8B12-360B-4708-A5DD-B0D66A60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94B2-B6AD-4955-93D7-03590C664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2CB12-0DBA-4A57-A35B-B10B2D217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B08F3-6F9E-48C9-B833-33B2C406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69B9B-9B98-4FC6-AA58-73B313A2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BD955-7AC6-47CB-8C74-4CCD625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3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3812-1B23-48DA-BAC0-4A2D1F13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E4CE-5E69-429F-B22F-3F722348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B365-BFDC-4BD4-A7A3-3BA111E29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A6D58-ECCF-4BB1-9572-1FF64D720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8346F-6B1A-45F0-AC96-6DB5A55C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0ED5B-CF47-4CA6-8E70-1C1E4B89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4616B-1987-4D37-82F8-BC7189ED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EB35D-F679-4F23-BEB8-B006B1B7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F0A0-3A80-4B49-BC6C-01FE07BB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C6CAC-938D-47E5-90D7-75184B12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71184-3976-481E-AD7D-90D1F4F4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D7B43-AD90-4706-B851-2018CEEF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4AFF5-2217-47FB-BF23-7DDDDA33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31DC0-6B2F-42A4-B18D-42661F3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297B3-A99F-4337-B173-BEEF7AA6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444A-F98D-4FFA-A186-FF81C01E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1501-B363-40F8-843C-3E448D11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AB16-872F-4346-A51D-0FA3BC40D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83E0-A0C7-4541-98C4-0B91AC15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EED0B-9A4D-40B0-8486-6CAF80D1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8BDF-FF79-4E0D-88F3-48958370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4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00FD-4977-41A1-84F1-E97EA8FE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07A2A-4A63-4DA6-8B16-C43AAE368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0F340-E0AC-45BE-81EF-1D562BFE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341A-8AFE-4964-A5AE-4E697159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3D1A-5AD2-42D3-9BD7-1B3564E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D5DCC-7E59-47BC-8A69-6B48EB9C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B8FA6-2F4F-4EE5-8FB3-4B41276B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2F9D-BDE3-4C48-8D6E-99501FE8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A358-0D8D-47E9-A792-EBB40A4E1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164F-8B73-496F-AD46-BA163CE048D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4A02-FCDC-4D51-84F0-10D98CDB6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E400-5AA7-4F04-B4EF-7C8F9A31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B7DB-A009-4020-9A47-D1EC09B8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16A8-B1F8-4761-A259-A8F0D08A0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Brewery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6F5C9-6828-411D-894C-331B667C0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Capstone Project-</a:t>
            </a:r>
            <a:r>
              <a:rPr lang="en-US" dirty="0" err="1"/>
              <a:t>PTumu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0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3F4C-AB37-45D3-82FB-2A1C7ED2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CB96-0A67-430E-8759-23F913C0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Plan a vacation for beer tour </a:t>
            </a:r>
          </a:p>
          <a:p>
            <a:pPr marL="0" indent="0">
              <a:buNone/>
            </a:pPr>
            <a:r>
              <a:rPr lang="en-US" dirty="0"/>
              <a:t>San Francisco, CA vs Boston, MA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Breweries are main interest, museums are secondary interest</a:t>
            </a:r>
          </a:p>
          <a:p>
            <a:pPr>
              <a:buFontTx/>
              <a:buChar char="-"/>
            </a:pPr>
            <a:r>
              <a:rPr lang="en-US" dirty="0"/>
              <a:t>List out regions/clusters with good mix of options of breweries and museums in SFO and Boston</a:t>
            </a:r>
          </a:p>
        </p:txBody>
      </p:sp>
    </p:spTree>
    <p:extLst>
      <p:ext uri="{BB962C8B-B14F-4D97-AF65-F5344CB8AC3E}">
        <p14:creationId xmlns:p14="http://schemas.microsoft.com/office/powerpoint/2010/main" val="37006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388F-8A6A-4250-9E72-1E81C9D2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80A3-2CB5-4AE6-B27B-5AF8C81A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2" y="1428060"/>
            <a:ext cx="10515600" cy="4351338"/>
          </a:xfrm>
        </p:spPr>
        <p:txBody>
          <a:bodyPr/>
          <a:lstStyle/>
          <a:p>
            <a:r>
              <a:rPr lang="en-US" dirty="0"/>
              <a:t>List out locations of San Francisco, CA (SFO) and Boston, MA(BOS) from </a:t>
            </a:r>
            <a:r>
              <a:rPr lang="en-US" dirty="0" err="1"/>
              <a:t>FourSquare</a:t>
            </a:r>
            <a:endParaRPr lang="en-US" dirty="0"/>
          </a:p>
          <a:p>
            <a:r>
              <a:rPr lang="en-US" dirty="0"/>
              <a:t>Make data frames of breweries within radius of 1000 km</a:t>
            </a:r>
          </a:p>
          <a:p>
            <a:r>
              <a:rPr lang="en-US" dirty="0"/>
              <a:t>Cluster them using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r>
              <a:rPr lang="en-US" dirty="0"/>
              <a:t>Add museum options to the cluster list</a:t>
            </a:r>
          </a:p>
          <a:p>
            <a:r>
              <a:rPr lang="en-US" dirty="0"/>
              <a:t>Select the best choice!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18BA-FDC0-4D6C-A5D3-A4AE9B78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77449"/>
            <a:ext cx="10515600" cy="1325563"/>
          </a:xfrm>
        </p:spPr>
        <p:txBody>
          <a:bodyPr/>
          <a:lstStyle/>
          <a:p>
            <a:r>
              <a:rPr lang="en-US" dirty="0"/>
              <a:t>SFO brewery neighborhood and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6E7DF-EE08-4995-B3D0-15B3E19CEF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88" y="1278418"/>
            <a:ext cx="5907320" cy="339632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E36F4-DA4B-4189-8A71-426AB6D119F2}"/>
              </a:ext>
            </a:extLst>
          </p:cNvPr>
          <p:cNvSpPr txBox="1"/>
          <p:nvPr/>
        </p:nvSpPr>
        <p:spPr>
          <a:xfrm>
            <a:off x="6865973" y="1602768"/>
            <a:ext cx="4808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 clusters (purple, green, yellow)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 dots are centroids for the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Locations of centroids and number of breweries listed in the table below.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43A4A-E937-4448-AA9E-88B0BF0879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32441" y="4495694"/>
            <a:ext cx="6816404" cy="216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5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18BA-FDC0-4D6C-A5D3-A4AE9B78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77449"/>
            <a:ext cx="10515600" cy="1325563"/>
          </a:xfrm>
        </p:spPr>
        <p:txBody>
          <a:bodyPr/>
          <a:lstStyle/>
          <a:p>
            <a:r>
              <a:rPr lang="en-US" dirty="0"/>
              <a:t>BOSTON brewery neighborhood and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E36F4-DA4B-4189-8A71-426AB6D119F2}"/>
              </a:ext>
            </a:extLst>
          </p:cNvPr>
          <p:cNvSpPr txBox="1"/>
          <p:nvPr/>
        </p:nvSpPr>
        <p:spPr>
          <a:xfrm>
            <a:off x="6699606" y="1237971"/>
            <a:ext cx="48083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 clusters (purple, green, yellow)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 dots are centroids for the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Density in one of the clusters is high!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Locations of centroids and number of breweries listed in the table below.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E4A2D-83C1-40DB-A777-6102A9EC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237971"/>
            <a:ext cx="6261213" cy="3910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E008F-98B9-4869-A0E3-F3027CC5C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77" y="4376693"/>
            <a:ext cx="5734764" cy="24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170A-35F2-46B8-8F4C-E9CDD83D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/>
          <a:lstStyle/>
          <a:p>
            <a:r>
              <a:rPr lang="en-US" dirty="0"/>
              <a:t>Secondary parameter of interest - Museum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4289B-655D-4A0A-88BF-FC0CED5C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1" y="1832697"/>
            <a:ext cx="11527605" cy="2687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093C0-F3A6-4F51-94B1-B30EF8299511}"/>
              </a:ext>
            </a:extLst>
          </p:cNvPr>
          <p:cNvSpPr txBox="1"/>
          <p:nvPr/>
        </p:nvSpPr>
        <p:spPr>
          <a:xfrm>
            <a:off x="2342508" y="4520629"/>
            <a:ext cx="8280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SFO location -  Top 5 museums around each cluster are added on to the cluster table</a:t>
            </a:r>
          </a:p>
        </p:txBody>
      </p:sp>
    </p:spTree>
    <p:extLst>
      <p:ext uri="{BB962C8B-B14F-4D97-AF65-F5344CB8AC3E}">
        <p14:creationId xmlns:p14="http://schemas.microsoft.com/office/powerpoint/2010/main" val="9349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F34D-F917-4A4C-A638-6D8F82DC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parameter of interest - Museum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A79AC-65D7-4090-AD69-BC8753776441}"/>
              </a:ext>
            </a:extLst>
          </p:cNvPr>
          <p:cNvSpPr txBox="1"/>
          <p:nvPr/>
        </p:nvSpPr>
        <p:spPr>
          <a:xfrm>
            <a:off x="2342508" y="5239820"/>
            <a:ext cx="8280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Boston location -  Top 5 museums around each cluster are added on to the cluster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A8638-FAA6-4333-99FA-62CC7703C5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837" y="1500027"/>
            <a:ext cx="11907749" cy="293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Brewery Neighborhoods</vt:lpstr>
      <vt:lpstr>Introduction</vt:lpstr>
      <vt:lpstr>Approach </vt:lpstr>
      <vt:lpstr>SFO brewery neighborhood and clusters</vt:lpstr>
      <vt:lpstr>BOSTON brewery neighborhood and clusters</vt:lpstr>
      <vt:lpstr>Secondary parameter of interest - Museum</vt:lpstr>
      <vt:lpstr>Secondary parameter of interest - Museum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Neighborhoods</dc:title>
  <dc:creator>Tumurugoti, Priyatham</dc:creator>
  <cp:lastModifiedBy>Tumurugoti, Priyatham</cp:lastModifiedBy>
  <cp:revision>4</cp:revision>
  <dcterms:created xsi:type="dcterms:W3CDTF">2020-06-08T06:04:28Z</dcterms:created>
  <dcterms:modified xsi:type="dcterms:W3CDTF">2020-06-08T06:14:22Z</dcterms:modified>
</cp:coreProperties>
</file>