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30" r:id="rId2"/>
    <p:sldId id="631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0FFD1"/>
    <a:srgbClr val="D0FFB9"/>
    <a:srgbClr val="BCFF9B"/>
    <a:srgbClr val="FFFFFF"/>
    <a:srgbClr val="99FF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98" autoAdjust="0"/>
    <p:restoredTop sz="95367" autoAdjust="0"/>
  </p:normalViewPr>
  <p:slideViewPr>
    <p:cSldViewPr>
      <p:cViewPr varScale="1">
        <p:scale>
          <a:sx n="93" d="100"/>
          <a:sy n="93" d="100"/>
        </p:scale>
        <p:origin x="-96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3739EB-8D97-4DDE-A8B0-B9318E713FAA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1DDD69-7A72-4568-A88E-94E89D7F0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9A91-FEF0-4070-A05E-C855DB4CFB3E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1CEEA-F00A-49B0-8783-77A47FC399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FC68E-C525-4263-BB5F-6D2A27588100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DAE2A-CC1F-40B8-B749-8FD14A026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18051-49A5-43EA-84B4-4EA3840E1F72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D794-9638-4A0D-BC7F-048F3FF3BE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70FC-DF15-4A8E-9E3C-8C8C4EC143D7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AC4CB-54D5-47D5-AA67-2D96B61DC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3D888-169C-4624-AEE4-9728D6B5BAF3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8DA3E-28DC-4B80-9F25-FA6D8BA7D9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C879B-5128-4A78-9623-47B0D4122920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22601-D804-4492-A4F1-1BBF1B54F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7D549-EFC8-4715-AD7D-C503F6079794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4A07-95E9-48D3-A91F-3B32691527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D3E16-94EB-415E-86BD-4D73C9E294E9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CD37-3A53-41E5-8D52-B5A9110E89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2136-5F66-420B-904C-7D9541635338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C8EC8-104B-47C3-B028-63DE6CD383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E62C-8585-498F-8D19-CF5305E4CD95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8F50A-14EC-48E5-95FE-CD9D3F983D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067C-005C-4D93-BECB-93EED228EFDA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D871-3A3B-49C8-8916-DBDE857F86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F61FA-8D4A-4DF6-B5FA-D4ED87B4C8D5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B17FB-C393-4BCC-B834-F1E61BDEC7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0FFD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EB3463-6C7F-484A-8EDB-E73AA55ACDD2}" type="datetimeFigureOut">
              <a:rPr lang="ru-RU"/>
              <a:pPr>
                <a:defRPr/>
              </a:pPr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3011C6-DE49-4785-A189-93DF56ED49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Содержимое 3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6286500"/>
          </a:xfrm>
        </p:spPr>
        <p:txBody>
          <a:bodyPr/>
          <a:lstStyle/>
          <a:p>
            <a:pPr marL="0" indent="358775" algn="ctr">
              <a:buFont typeface="Arial" charset="0"/>
              <a:buNone/>
              <a:defRPr/>
            </a:pPr>
            <a:r>
              <a:rPr lang="ru-RU" sz="2400" b="1" dirty="0" smtClean="0"/>
              <a:t>Задания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 smtClean="0"/>
              <a:t> </a:t>
            </a:r>
            <a:r>
              <a:rPr lang="ru-RU" sz="2400" b="1" dirty="0" smtClean="0"/>
              <a:t>1.</a:t>
            </a:r>
            <a:r>
              <a:rPr lang="ru-RU" sz="2400" dirty="0" smtClean="0"/>
              <a:t> Методами Эйлера, модифицированным Эйлера и Рунге-Кутта 4 порядка </a:t>
            </a:r>
            <a:r>
              <a:rPr lang="ru-RU" sz="2400" dirty="0" err="1" smtClean="0"/>
              <a:t>c</a:t>
            </a:r>
            <a:r>
              <a:rPr lang="ru-RU" sz="2400" dirty="0" smtClean="0"/>
              <a:t> шагом </a:t>
            </a:r>
            <a:r>
              <a:rPr lang="ru-RU" sz="2400" i="1" dirty="0" smtClean="0"/>
              <a:t>h</a:t>
            </a:r>
            <a:r>
              <a:rPr lang="ru-RU" sz="2400" dirty="0" smtClean="0"/>
              <a:t>=0.1 до х</a:t>
            </a:r>
            <a:r>
              <a:rPr lang="ru-RU" sz="2400" baseline="-25000" dirty="0" smtClean="0"/>
              <a:t>кон</a:t>
            </a:r>
            <a:r>
              <a:rPr lang="ru-RU" sz="2400" dirty="0" smtClean="0"/>
              <a:t>= 1 решить следующую задачу Коши для нормальной системы второго порядка:</a:t>
            </a:r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sz="2400" dirty="0" smtClean="0"/>
              <a:t>Оценку жёсткости системы производить на каждом шаге </a:t>
            </a:r>
            <a:r>
              <a:rPr lang="en-US" sz="2400" dirty="0" smtClean="0"/>
              <a:t>h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sz="2400" dirty="0" smtClean="0"/>
              <a:t>Вывести на один график результаты всех трёх методов.</a:t>
            </a:r>
            <a:endParaRPr lang="ru-RU" sz="2400" dirty="0"/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14563"/>
            <a:ext cx="2438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Содержимое 3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6286500"/>
          </a:xfrm>
        </p:spPr>
        <p:txBody>
          <a:bodyPr/>
          <a:lstStyle/>
          <a:p>
            <a:pPr marL="0" indent="358775" algn="ctr">
              <a:buFont typeface="Arial" charset="0"/>
              <a:buNone/>
              <a:defRPr/>
            </a:pPr>
            <a:endParaRPr lang="ru-RU" sz="2400" dirty="0" smtClean="0"/>
          </a:p>
          <a:p>
            <a:pPr marL="0" indent="358775" algn="just">
              <a:buFont typeface="Arial" charset="0"/>
              <a:buNone/>
              <a:defRPr/>
            </a:pPr>
            <a:r>
              <a:rPr lang="ru-RU" sz="2400" b="1" dirty="0" smtClean="0"/>
              <a:t>2.</a:t>
            </a:r>
            <a:r>
              <a:rPr lang="ru-RU" sz="2400" dirty="0" smtClean="0"/>
              <a:t> Решить следующую задачу Коши для нормальной системы второго порядка методами явным Эйлера и неявным Эйлера </a:t>
            </a:r>
            <a:r>
              <a:rPr lang="ru-RU" sz="2400" dirty="0" err="1" smtClean="0"/>
              <a:t>c</a:t>
            </a:r>
            <a:r>
              <a:rPr lang="ru-RU" sz="2400" dirty="0" smtClean="0"/>
              <a:t> шагом </a:t>
            </a:r>
            <a:r>
              <a:rPr lang="ru-RU" sz="2400" i="1" dirty="0" smtClean="0"/>
              <a:t>h</a:t>
            </a:r>
            <a:r>
              <a:rPr lang="ru-RU" sz="2400" dirty="0" smtClean="0"/>
              <a:t>=0.1 до х</a:t>
            </a:r>
            <a:r>
              <a:rPr lang="ru-RU" sz="2400" baseline="-25000" dirty="0" smtClean="0"/>
              <a:t>кон</a:t>
            </a:r>
            <a:r>
              <a:rPr lang="ru-RU" sz="2400" dirty="0" smtClean="0"/>
              <a:t>= 3:</a:t>
            </a: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ru-RU" sz="2400" dirty="0" smtClean="0"/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sz="2400" dirty="0" smtClean="0"/>
              <a:t>Оценку жёсткости системы производить на каждом шаге </a:t>
            </a:r>
            <a:r>
              <a:rPr lang="en-US" sz="2400" dirty="0" smtClean="0"/>
              <a:t>h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sz="2400" dirty="0" smtClean="0"/>
              <a:t>Вывести на один график результаты обоих методов.</a:t>
            </a:r>
          </a:p>
          <a:p>
            <a:pPr marL="0" indent="0">
              <a:buFont typeface="Arial" charset="0"/>
              <a:buNone/>
              <a:defRPr/>
            </a:pPr>
            <a:endParaRPr lang="ru-RU" sz="2400" dirty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214563"/>
            <a:ext cx="2495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12180</TotalTime>
  <Words>90</Words>
  <Application>Microsoft Office PowerPoint</Application>
  <PresentationFormat>Экран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компоненты MATLAB</dc:title>
  <dc:creator>Admin</dc:creator>
  <cp:lastModifiedBy>Пользователь Windows</cp:lastModifiedBy>
  <cp:revision>1270</cp:revision>
  <dcterms:created xsi:type="dcterms:W3CDTF">2009-08-30T13:57:33Z</dcterms:created>
  <dcterms:modified xsi:type="dcterms:W3CDTF">2022-05-04T12:54:23Z</dcterms:modified>
</cp:coreProperties>
</file>