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/>
    <p:restoredTop sz="94720"/>
  </p:normalViewPr>
  <p:slideViewPr>
    <p:cSldViewPr snapToGrid="0">
      <p:cViewPr varScale="1">
        <p:scale>
          <a:sx n="211" d="100"/>
          <a:sy n="211" d="100"/>
        </p:scale>
        <p:origin x="1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96E7-AD37-3ADD-A56C-E44BEC7CA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74AC9-BF7C-F34E-468C-05ABEBEC3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78EF9-32A9-4424-18EE-EFF862BF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00F1-5FB9-1E43-A907-DA74C906E0AA}" type="datetimeFigureOut">
              <a:rPr lang="en-DK" smtClean="0"/>
              <a:t>01/09/2022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61B8D-F696-0FB7-6526-0BE12895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881F-E089-6A4E-F449-78C6B2A4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0817-A2EC-B646-8E2C-2FC710C254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7591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E22E-9FAC-2575-106C-BB064208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0EAF1-7AFF-C120-AE1D-519B0A5B6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022B-E6FD-BD1F-8AA3-4F41C317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00F1-5FB9-1E43-A907-DA74C906E0AA}" type="datetimeFigureOut">
              <a:rPr lang="en-DK" smtClean="0"/>
              <a:t>01/09/2022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99C56-A2A1-16CA-B199-1D0E9E91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733F5-90D9-EC47-AFE2-52120FA9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0817-A2EC-B646-8E2C-2FC710C254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678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832E5-0321-3EB8-221E-9E5A344D9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7705E-D458-0137-C710-221E4D378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6F040-D90C-0F99-DC83-D2070B6C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00F1-5FB9-1E43-A907-DA74C906E0AA}" type="datetimeFigureOut">
              <a:rPr lang="en-DK" smtClean="0"/>
              <a:t>01/09/2022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349D-A763-CDD7-77F3-FDCD9128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1F588-26A4-E3E1-D0D7-0241E5BE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0817-A2EC-B646-8E2C-2FC710C254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8782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ED13-C04C-0DE1-A4B1-5FA2C8E6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F22F0-DC96-F18E-C9F3-017FCC7CE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79121-3D07-1FC4-36F1-A75DA5F0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00F1-5FB9-1E43-A907-DA74C906E0AA}" type="datetimeFigureOut">
              <a:rPr lang="en-DK" smtClean="0"/>
              <a:t>01/09/2022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FFF1C-DE14-DD23-F35F-CDF98EA6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5B7F0-856A-8C9B-2161-12C3057E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0817-A2EC-B646-8E2C-2FC710C254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4174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8487-771A-4C83-1746-C94F1DA7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B8E3F-FD1F-D0EA-9A3E-6D2771CA0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6FD06-2F6F-4F1B-5A11-0DA702DE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00F1-5FB9-1E43-A907-DA74C906E0AA}" type="datetimeFigureOut">
              <a:rPr lang="en-DK" smtClean="0"/>
              <a:t>01/09/2022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CC2F-9ADC-5DD1-2D66-E47A17F0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2A739-63A6-5BE5-669D-2686DC0E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0817-A2EC-B646-8E2C-2FC710C254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7033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8C9C-D09C-B6DF-D4DD-16AE57F5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3FCA2-9180-A285-E574-9AEC84915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7BB3E-4C6B-D5CB-051A-C753F13F0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29EF3-FF62-1F2D-F861-5375CCB8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00F1-5FB9-1E43-A907-DA74C906E0AA}" type="datetimeFigureOut">
              <a:rPr lang="en-DK" smtClean="0"/>
              <a:t>01/09/2022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25C9B-880C-DA6A-F7F9-AA135C0C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173EB-7583-56D3-2385-F5307423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0817-A2EC-B646-8E2C-2FC710C254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948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73CE-0420-4A00-DB38-FCC6A34F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B777D-06B7-6E76-3E69-FFCF36EF1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6970B-AD15-7842-8C9F-BFA9774FE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976EA-D1B0-4D54-E9CB-F91B63449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90A24-7A28-A5B9-91FE-5DAAD1266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1CDBC-B99A-9FE4-7A81-359E610F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00F1-5FB9-1E43-A907-DA74C906E0AA}" type="datetimeFigureOut">
              <a:rPr lang="en-DK" smtClean="0"/>
              <a:t>01/09/2022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767B1-EE5D-2329-44A1-C25D5E88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8A56F-2410-90A7-FF58-4C9FBE5C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0817-A2EC-B646-8E2C-2FC710C254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0781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CF42-454B-D707-C481-C30625E4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2F8F9-4B0D-7D2F-CFB5-2FF24826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00F1-5FB9-1E43-A907-DA74C906E0AA}" type="datetimeFigureOut">
              <a:rPr lang="en-DK" smtClean="0"/>
              <a:t>01/09/2022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B9348-D8C3-88BB-AB67-0CF7E76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3A4EA-F602-11D9-7BA6-CDA9B276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0817-A2EC-B646-8E2C-2FC710C254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5951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96275-B174-32E4-9D3B-F3044C40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00F1-5FB9-1E43-A907-DA74C906E0AA}" type="datetimeFigureOut">
              <a:rPr lang="en-DK" smtClean="0"/>
              <a:t>01/09/2022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9A2A7-8237-4721-193C-B026DCB8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60752-3C29-31E3-338E-8E0AF422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0817-A2EC-B646-8E2C-2FC710C254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21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4B3F-2FBF-DEE9-D59A-4D8FBDA4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6463C-18AB-4280-9600-D58A2266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1AA15-29B7-8A55-2950-A50F5D6C3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E3F27-B7D8-859A-4A0D-8EF67EB1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00F1-5FB9-1E43-A907-DA74C906E0AA}" type="datetimeFigureOut">
              <a:rPr lang="en-DK" smtClean="0"/>
              <a:t>01/09/2022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E2D00-C84C-0CEB-F522-0C832EA6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8AA62-40A5-CD25-981D-0AAE80F0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0817-A2EC-B646-8E2C-2FC710C254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106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42BB-1DF1-7D41-0B59-A3023088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A0139-484F-1459-0EFB-358F07F64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6D307-E3D8-163F-3137-37F8C053E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1AC91-3E39-41FE-B4F3-6508D1B0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00F1-5FB9-1E43-A907-DA74C906E0AA}" type="datetimeFigureOut">
              <a:rPr lang="en-DK" smtClean="0"/>
              <a:t>01/09/2022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F2B43-AF01-0123-D41C-D6F86AD5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5E15C-A231-5EE2-6D6E-B9824B01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0817-A2EC-B646-8E2C-2FC710C254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6352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ABB0B-1D7B-0212-0DCF-33CBD5C7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5E66-76C1-2387-F9E3-9FF32A44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F31FD-FA85-F6FB-EBAD-BC836370B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00F1-5FB9-1E43-A907-DA74C906E0AA}" type="datetimeFigureOut">
              <a:rPr lang="en-DK" smtClean="0"/>
              <a:t>01/09/2022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76DCF-45F4-A415-01FA-AB5BAA6DD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1534-53D3-A3E5-1474-5FE5FA405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A0817-A2EC-B646-8E2C-2FC710C254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5938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070DD7-AEA3-E805-F176-50E2744D2E9F}"/>
              </a:ext>
            </a:extLst>
          </p:cNvPr>
          <p:cNvSpPr/>
          <p:nvPr/>
        </p:nvSpPr>
        <p:spPr>
          <a:xfrm>
            <a:off x="514921" y="912700"/>
            <a:ext cx="11162157" cy="2516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027A7-DAB0-4163-2D64-6549C9EEEDDD}"/>
              </a:ext>
            </a:extLst>
          </p:cNvPr>
          <p:cNvSpPr txBox="1"/>
          <p:nvPr/>
        </p:nvSpPr>
        <p:spPr>
          <a:xfrm>
            <a:off x="514921" y="202709"/>
            <a:ext cx="4892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40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All simulated reads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9C22C3-816F-4898-1273-69DDF59D04DE}"/>
              </a:ext>
            </a:extLst>
          </p:cNvPr>
          <p:cNvGrpSpPr/>
          <p:nvPr/>
        </p:nvGrpSpPr>
        <p:grpSpPr>
          <a:xfrm>
            <a:off x="926584" y="1158551"/>
            <a:ext cx="5834743" cy="2020467"/>
            <a:chOff x="1085430" y="4074367"/>
            <a:chExt cx="5834743" cy="202046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968FA9-2588-1EAA-11A7-4F90BC3BF5F3}"/>
                </a:ext>
              </a:extLst>
            </p:cNvPr>
            <p:cNvSpPr/>
            <p:nvPr/>
          </p:nvSpPr>
          <p:spPr>
            <a:xfrm>
              <a:off x="1085430" y="4074367"/>
              <a:ext cx="5834743" cy="2020467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extLst>
                <a:ext uri="{C807C97D-BFC1-408E-A445-0C87EB9F89A2}">
                  <ask:lineSketchStyleProps xmlns:ask="http://schemas.microsoft.com/office/drawing/2018/sketchyshapes" sd="4006497040">
                    <a:custGeom>
                      <a:avLst/>
                      <a:gdLst>
                        <a:gd name="connsiteX0" fmla="*/ 0 w 5834743"/>
                        <a:gd name="connsiteY0" fmla="*/ 0 h 2020467"/>
                        <a:gd name="connsiteX1" fmla="*/ 473262 w 5834743"/>
                        <a:gd name="connsiteY1" fmla="*/ 0 h 2020467"/>
                        <a:gd name="connsiteX2" fmla="*/ 1121567 w 5834743"/>
                        <a:gd name="connsiteY2" fmla="*/ 0 h 2020467"/>
                        <a:gd name="connsiteX3" fmla="*/ 1594830 w 5834743"/>
                        <a:gd name="connsiteY3" fmla="*/ 0 h 2020467"/>
                        <a:gd name="connsiteX4" fmla="*/ 2126440 w 5834743"/>
                        <a:gd name="connsiteY4" fmla="*/ 0 h 2020467"/>
                        <a:gd name="connsiteX5" fmla="*/ 2891439 w 5834743"/>
                        <a:gd name="connsiteY5" fmla="*/ 0 h 2020467"/>
                        <a:gd name="connsiteX6" fmla="*/ 3364702 w 5834743"/>
                        <a:gd name="connsiteY6" fmla="*/ 0 h 2020467"/>
                        <a:gd name="connsiteX7" fmla="*/ 4013007 w 5834743"/>
                        <a:gd name="connsiteY7" fmla="*/ 0 h 2020467"/>
                        <a:gd name="connsiteX8" fmla="*/ 4719659 w 5834743"/>
                        <a:gd name="connsiteY8" fmla="*/ 0 h 2020467"/>
                        <a:gd name="connsiteX9" fmla="*/ 5251269 w 5834743"/>
                        <a:gd name="connsiteY9" fmla="*/ 0 h 2020467"/>
                        <a:gd name="connsiteX10" fmla="*/ 5834743 w 5834743"/>
                        <a:gd name="connsiteY10" fmla="*/ 0 h 2020467"/>
                        <a:gd name="connsiteX11" fmla="*/ 5834743 w 5834743"/>
                        <a:gd name="connsiteY11" fmla="*/ 693694 h 2020467"/>
                        <a:gd name="connsiteX12" fmla="*/ 5834743 w 5834743"/>
                        <a:gd name="connsiteY12" fmla="*/ 1367183 h 2020467"/>
                        <a:gd name="connsiteX13" fmla="*/ 5834743 w 5834743"/>
                        <a:gd name="connsiteY13" fmla="*/ 2020467 h 2020467"/>
                        <a:gd name="connsiteX14" fmla="*/ 5128091 w 5834743"/>
                        <a:gd name="connsiteY14" fmla="*/ 2020467 h 2020467"/>
                        <a:gd name="connsiteX15" fmla="*/ 4654828 w 5834743"/>
                        <a:gd name="connsiteY15" fmla="*/ 2020467 h 2020467"/>
                        <a:gd name="connsiteX16" fmla="*/ 4123218 w 5834743"/>
                        <a:gd name="connsiteY16" fmla="*/ 2020467 h 2020467"/>
                        <a:gd name="connsiteX17" fmla="*/ 3649956 w 5834743"/>
                        <a:gd name="connsiteY17" fmla="*/ 2020467 h 2020467"/>
                        <a:gd name="connsiteX18" fmla="*/ 3059999 w 5834743"/>
                        <a:gd name="connsiteY18" fmla="*/ 2020467 h 2020467"/>
                        <a:gd name="connsiteX19" fmla="*/ 2586736 w 5834743"/>
                        <a:gd name="connsiteY19" fmla="*/ 2020467 h 2020467"/>
                        <a:gd name="connsiteX20" fmla="*/ 1938431 w 5834743"/>
                        <a:gd name="connsiteY20" fmla="*/ 2020467 h 2020467"/>
                        <a:gd name="connsiteX21" fmla="*/ 1465169 w 5834743"/>
                        <a:gd name="connsiteY21" fmla="*/ 2020467 h 2020467"/>
                        <a:gd name="connsiteX22" fmla="*/ 933559 w 5834743"/>
                        <a:gd name="connsiteY22" fmla="*/ 2020467 h 2020467"/>
                        <a:gd name="connsiteX23" fmla="*/ 0 w 5834743"/>
                        <a:gd name="connsiteY23" fmla="*/ 2020467 h 2020467"/>
                        <a:gd name="connsiteX24" fmla="*/ 0 w 5834743"/>
                        <a:gd name="connsiteY24" fmla="*/ 1326773 h 2020467"/>
                        <a:gd name="connsiteX25" fmla="*/ 0 w 5834743"/>
                        <a:gd name="connsiteY25" fmla="*/ 673489 h 2020467"/>
                        <a:gd name="connsiteX26" fmla="*/ 0 w 5834743"/>
                        <a:gd name="connsiteY26" fmla="*/ 0 h 20204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5834743" h="2020467" extrusionOk="0">
                          <a:moveTo>
                            <a:pt x="0" y="0"/>
                          </a:moveTo>
                          <a:cubicBezTo>
                            <a:pt x="168988" y="-20203"/>
                            <a:pt x="356137" y="10003"/>
                            <a:pt x="473262" y="0"/>
                          </a:cubicBezTo>
                          <a:cubicBezTo>
                            <a:pt x="590387" y="-10003"/>
                            <a:pt x="986308" y="-27783"/>
                            <a:pt x="1121567" y="0"/>
                          </a:cubicBezTo>
                          <a:cubicBezTo>
                            <a:pt x="1256826" y="27783"/>
                            <a:pt x="1407962" y="1748"/>
                            <a:pt x="1594830" y="0"/>
                          </a:cubicBezTo>
                          <a:cubicBezTo>
                            <a:pt x="1781698" y="-1748"/>
                            <a:pt x="1998015" y="13331"/>
                            <a:pt x="2126440" y="0"/>
                          </a:cubicBezTo>
                          <a:cubicBezTo>
                            <a:pt x="2254865" y="-13331"/>
                            <a:pt x="2695065" y="-29378"/>
                            <a:pt x="2891439" y="0"/>
                          </a:cubicBezTo>
                          <a:cubicBezTo>
                            <a:pt x="3087813" y="29378"/>
                            <a:pt x="3254522" y="10710"/>
                            <a:pt x="3364702" y="0"/>
                          </a:cubicBezTo>
                          <a:cubicBezTo>
                            <a:pt x="3474882" y="-10710"/>
                            <a:pt x="3693107" y="-19950"/>
                            <a:pt x="4013007" y="0"/>
                          </a:cubicBezTo>
                          <a:cubicBezTo>
                            <a:pt x="4332907" y="19950"/>
                            <a:pt x="4501378" y="-6140"/>
                            <a:pt x="4719659" y="0"/>
                          </a:cubicBezTo>
                          <a:cubicBezTo>
                            <a:pt x="4937940" y="6140"/>
                            <a:pt x="5090642" y="1753"/>
                            <a:pt x="5251269" y="0"/>
                          </a:cubicBezTo>
                          <a:cubicBezTo>
                            <a:pt x="5411896" y="-1753"/>
                            <a:pt x="5561023" y="5039"/>
                            <a:pt x="5834743" y="0"/>
                          </a:cubicBezTo>
                          <a:cubicBezTo>
                            <a:pt x="5826163" y="285405"/>
                            <a:pt x="5822202" y="365971"/>
                            <a:pt x="5834743" y="693694"/>
                          </a:cubicBezTo>
                          <a:cubicBezTo>
                            <a:pt x="5847284" y="1021417"/>
                            <a:pt x="5813236" y="1099589"/>
                            <a:pt x="5834743" y="1367183"/>
                          </a:cubicBezTo>
                          <a:cubicBezTo>
                            <a:pt x="5856250" y="1634777"/>
                            <a:pt x="5820819" y="1813948"/>
                            <a:pt x="5834743" y="2020467"/>
                          </a:cubicBezTo>
                          <a:cubicBezTo>
                            <a:pt x="5690805" y="2024117"/>
                            <a:pt x="5412994" y="2030444"/>
                            <a:pt x="5128091" y="2020467"/>
                          </a:cubicBezTo>
                          <a:cubicBezTo>
                            <a:pt x="4843188" y="2010490"/>
                            <a:pt x="4761205" y="2025522"/>
                            <a:pt x="4654828" y="2020467"/>
                          </a:cubicBezTo>
                          <a:cubicBezTo>
                            <a:pt x="4548451" y="2015412"/>
                            <a:pt x="4375377" y="2037791"/>
                            <a:pt x="4123218" y="2020467"/>
                          </a:cubicBezTo>
                          <a:cubicBezTo>
                            <a:pt x="3871059" y="2003144"/>
                            <a:pt x="3852564" y="2008286"/>
                            <a:pt x="3649956" y="2020467"/>
                          </a:cubicBezTo>
                          <a:cubicBezTo>
                            <a:pt x="3447348" y="2032648"/>
                            <a:pt x="3229940" y="2045609"/>
                            <a:pt x="3059999" y="2020467"/>
                          </a:cubicBezTo>
                          <a:cubicBezTo>
                            <a:pt x="2890058" y="1995325"/>
                            <a:pt x="2725714" y="2037207"/>
                            <a:pt x="2586736" y="2020467"/>
                          </a:cubicBezTo>
                          <a:cubicBezTo>
                            <a:pt x="2447758" y="2003727"/>
                            <a:pt x="2070681" y="2041049"/>
                            <a:pt x="1938431" y="2020467"/>
                          </a:cubicBezTo>
                          <a:cubicBezTo>
                            <a:pt x="1806182" y="1999885"/>
                            <a:pt x="1686793" y="2040556"/>
                            <a:pt x="1465169" y="2020467"/>
                          </a:cubicBezTo>
                          <a:cubicBezTo>
                            <a:pt x="1243545" y="2000378"/>
                            <a:pt x="1059221" y="2043324"/>
                            <a:pt x="933559" y="2020467"/>
                          </a:cubicBezTo>
                          <a:cubicBezTo>
                            <a:pt x="807897" y="1997611"/>
                            <a:pt x="407552" y="2002814"/>
                            <a:pt x="0" y="2020467"/>
                          </a:cubicBezTo>
                          <a:cubicBezTo>
                            <a:pt x="-13273" y="1693770"/>
                            <a:pt x="22003" y="1593223"/>
                            <a:pt x="0" y="1326773"/>
                          </a:cubicBezTo>
                          <a:cubicBezTo>
                            <a:pt x="-22003" y="1060323"/>
                            <a:pt x="-11626" y="918499"/>
                            <a:pt x="0" y="673489"/>
                          </a:cubicBezTo>
                          <a:cubicBezTo>
                            <a:pt x="11626" y="428479"/>
                            <a:pt x="-32517" y="29105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FBB617-D4F8-A086-CBB2-F98EC23D67B1}"/>
                </a:ext>
              </a:extLst>
            </p:cNvPr>
            <p:cNvSpPr txBox="1"/>
            <p:nvPr/>
          </p:nvSpPr>
          <p:spPr>
            <a:xfrm>
              <a:off x="1203157" y="4161634"/>
              <a:ext cx="48928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2800" b="1" dirty="0">
                  <a:solidFill>
                    <a:srgbClr val="C0000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A) Simulated from species X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6E3F15B-BD6B-A377-C3A3-582A2C498FC3}"/>
              </a:ext>
            </a:extLst>
          </p:cNvPr>
          <p:cNvGrpSpPr/>
          <p:nvPr/>
        </p:nvGrpSpPr>
        <p:grpSpPr>
          <a:xfrm>
            <a:off x="1984813" y="1912902"/>
            <a:ext cx="4700335" cy="1222320"/>
            <a:chOff x="1494544" y="849491"/>
            <a:chExt cx="4700335" cy="444294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738846E-0746-281B-4D03-0C7C08382E5A}"/>
                </a:ext>
              </a:extLst>
            </p:cNvPr>
            <p:cNvSpPr/>
            <p:nvPr/>
          </p:nvSpPr>
          <p:spPr>
            <a:xfrm>
              <a:off x="1494544" y="849491"/>
              <a:ext cx="4700335" cy="4442947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extLst>
                <a:ext uri="{C807C97D-BFC1-408E-A445-0C87EB9F89A2}">
                  <ask:lineSketchStyleProps xmlns:ask="http://schemas.microsoft.com/office/drawing/2018/sketchyshapes" sd="3705690010">
                    <a:custGeom>
                      <a:avLst/>
                      <a:gdLst>
                        <a:gd name="connsiteX0" fmla="*/ 0 w 4700335"/>
                        <a:gd name="connsiteY0" fmla="*/ 0 h 4442947"/>
                        <a:gd name="connsiteX1" fmla="*/ 624473 w 4700335"/>
                        <a:gd name="connsiteY1" fmla="*/ 0 h 4442947"/>
                        <a:gd name="connsiteX2" fmla="*/ 1295950 w 4700335"/>
                        <a:gd name="connsiteY2" fmla="*/ 0 h 4442947"/>
                        <a:gd name="connsiteX3" fmla="*/ 1920423 w 4700335"/>
                        <a:gd name="connsiteY3" fmla="*/ 0 h 4442947"/>
                        <a:gd name="connsiteX4" fmla="*/ 2450889 w 4700335"/>
                        <a:gd name="connsiteY4" fmla="*/ 0 h 4442947"/>
                        <a:gd name="connsiteX5" fmla="*/ 3075362 w 4700335"/>
                        <a:gd name="connsiteY5" fmla="*/ 0 h 4442947"/>
                        <a:gd name="connsiteX6" fmla="*/ 3840845 w 4700335"/>
                        <a:gd name="connsiteY6" fmla="*/ 0 h 4442947"/>
                        <a:gd name="connsiteX7" fmla="*/ 4700335 w 4700335"/>
                        <a:gd name="connsiteY7" fmla="*/ 0 h 4442947"/>
                        <a:gd name="connsiteX8" fmla="*/ 4700335 w 4700335"/>
                        <a:gd name="connsiteY8" fmla="*/ 679136 h 4442947"/>
                        <a:gd name="connsiteX9" fmla="*/ 4700335 w 4700335"/>
                        <a:gd name="connsiteY9" fmla="*/ 1313843 h 4442947"/>
                        <a:gd name="connsiteX10" fmla="*/ 4700335 w 4700335"/>
                        <a:gd name="connsiteY10" fmla="*/ 2037409 h 4442947"/>
                        <a:gd name="connsiteX11" fmla="*/ 4700335 w 4700335"/>
                        <a:gd name="connsiteY11" fmla="*/ 2716545 h 4442947"/>
                        <a:gd name="connsiteX12" fmla="*/ 4700335 w 4700335"/>
                        <a:gd name="connsiteY12" fmla="*/ 3217963 h 4442947"/>
                        <a:gd name="connsiteX13" fmla="*/ 4700335 w 4700335"/>
                        <a:gd name="connsiteY13" fmla="*/ 3719381 h 4442947"/>
                        <a:gd name="connsiteX14" fmla="*/ 4700335 w 4700335"/>
                        <a:gd name="connsiteY14" fmla="*/ 4442947 h 4442947"/>
                        <a:gd name="connsiteX15" fmla="*/ 3934852 w 4700335"/>
                        <a:gd name="connsiteY15" fmla="*/ 4442947 h 4442947"/>
                        <a:gd name="connsiteX16" fmla="*/ 3216372 w 4700335"/>
                        <a:gd name="connsiteY16" fmla="*/ 4442947 h 4442947"/>
                        <a:gd name="connsiteX17" fmla="*/ 2450889 w 4700335"/>
                        <a:gd name="connsiteY17" fmla="*/ 4442947 h 4442947"/>
                        <a:gd name="connsiteX18" fmla="*/ 1685406 w 4700335"/>
                        <a:gd name="connsiteY18" fmla="*/ 4442947 h 4442947"/>
                        <a:gd name="connsiteX19" fmla="*/ 919923 w 4700335"/>
                        <a:gd name="connsiteY19" fmla="*/ 4442947 h 4442947"/>
                        <a:gd name="connsiteX20" fmla="*/ 0 w 4700335"/>
                        <a:gd name="connsiteY20" fmla="*/ 4442947 h 4442947"/>
                        <a:gd name="connsiteX21" fmla="*/ 0 w 4700335"/>
                        <a:gd name="connsiteY21" fmla="*/ 3941529 h 4442947"/>
                        <a:gd name="connsiteX22" fmla="*/ 0 w 4700335"/>
                        <a:gd name="connsiteY22" fmla="*/ 3440110 h 4442947"/>
                        <a:gd name="connsiteX23" fmla="*/ 0 w 4700335"/>
                        <a:gd name="connsiteY23" fmla="*/ 2805404 h 4442947"/>
                        <a:gd name="connsiteX24" fmla="*/ 0 w 4700335"/>
                        <a:gd name="connsiteY24" fmla="*/ 2081838 h 4442947"/>
                        <a:gd name="connsiteX25" fmla="*/ 0 w 4700335"/>
                        <a:gd name="connsiteY25" fmla="*/ 1535990 h 4442947"/>
                        <a:gd name="connsiteX26" fmla="*/ 0 w 4700335"/>
                        <a:gd name="connsiteY26" fmla="*/ 1034572 h 4442947"/>
                        <a:gd name="connsiteX27" fmla="*/ 0 w 4700335"/>
                        <a:gd name="connsiteY27" fmla="*/ 0 h 44429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4700335" h="4442947" extrusionOk="0">
                          <a:moveTo>
                            <a:pt x="0" y="0"/>
                          </a:moveTo>
                          <a:cubicBezTo>
                            <a:pt x="183796" y="-29155"/>
                            <a:pt x="335666" y="-22061"/>
                            <a:pt x="624473" y="0"/>
                          </a:cubicBezTo>
                          <a:cubicBezTo>
                            <a:pt x="913280" y="22061"/>
                            <a:pt x="967793" y="24043"/>
                            <a:pt x="1295950" y="0"/>
                          </a:cubicBezTo>
                          <a:cubicBezTo>
                            <a:pt x="1624107" y="-24043"/>
                            <a:pt x="1726367" y="-17606"/>
                            <a:pt x="1920423" y="0"/>
                          </a:cubicBezTo>
                          <a:cubicBezTo>
                            <a:pt x="2114479" y="17606"/>
                            <a:pt x="2286329" y="13969"/>
                            <a:pt x="2450889" y="0"/>
                          </a:cubicBezTo>
                          <a:cubicBezTo>
                            <a:pt x="2615449" y="-13969"/>
                            <a:pt x="2799381" y="-14124"/>
                            <a:pt x="3075362" y="0"/>
                          </a:cubicBezTo>
                          <a:cubicBezTo>
                            <a:pt x="3351343" y="14124"/>
                            <a:pt x="3521230" y="-16233"/>
                            <a:pt x="3840845" y="0"/>
                          </a:cubicBezTo>
                          <a:cubicBezTo>
                            <a:pt x="4160460" y="16233"/>
                            <a:pt x="4500995" y="29624"/>
                            <a:pt x="4700335" y="0"/>
                          </a:cubicBezTo>
                          <a:cubicBezTo>
                            <a:pt x="4680349" y="136561"/>
                            <a:pt x="4694335" y="434045"/>
                            <a:pt x="4700335" y="679136"/>
                          </a:cubicBezTo>
                          <a:cubicBezTo>
                            <a:pt x="4706335" y="924227"/>
                            <a:pt x="4678733" y="1085975"/>
                            <a:pt x="4700335" y="1313843"/>
                          </a:cubicBezTo>
                          <a:cubicBezTo>
                            <a:pt x="4721937" y="1541711"/>
                            <a:pt x="4670752" y="1748047"/>
                            <a:pt x="4700335" y="2037409"/>
                          </a:cubicBezTo>
                          <a:cubicBezTo>
                            <a:pt x="4729918" y="2326771"/>
                            <a:pt x="4692113" y="2505901"/>
                            <a:pt x="4700335" y="2716545"/>
                          </a:cubicBezTo>
                          <a:cubicBezTo>
                            <a:pt x="4708557" y="2927189"/>
                            <a:pt x="4719960" y="3061597"/>
                            <a:pt x="4700335" y="3217963"/>
                          </a:cubicBezTo>
                          <a:cubicBezTo>
                            <a:pt x="4680710" y="3374329"/>
                            <a:pt x="4703715" y="3593736"/>
                            <a:pt x="4700335" y="3719381"/>
                          </a:cubicBezTo>
                          <a:cubicBezTo>
                            <a:pt x="4696955" y="3845026"/>
                            <a:pt x="4677124" y="4184223"/>
                            <a:pt x="4700335" y="4442947"/>
                          </a:cubicBezTo>
                          <a:cubicBezTo>
                            <a:pt x="4345045" y="4468235"/>
                            <a:pt x="4236792" y="4458292"/>
                            <a:pt x="3934852" y="4442947"/>
                          </a:cubicBezTo>
                          <a:cubicBezTo>
                            <a:pt x="3632912" y="4427602"/>
                            <a:pt x="3493596" y="4466453"/>
                            <a:pt x="3216372" y="4442947"/>
                          </a:cubicBezTo>
                          <a:cubicBezTo>
                            <a:pt x="2939148" y="4419441"/>
                            <a:pt x="2639603" y="4470045"/>
                            <a:pt x="2450889" y="4442947"/>
                          </a:cubicBezTo>
                          <a:cubicBezTo>
                            <a:pt x="2262175" y="4415849"/>
                            <a:pt x="1964405" y="4450059"/>
                            <a:pt x="1685406" y="4442947"/>
                          </a:cubicBezTo>
                          <a:cubicBezTo>
                            <a:pt x="1406407" y="4435835"/>
                            <a:pt x="1184762" y="4447621"/>
                            <a:pt x="919923" y="4442947"/>
                          </a:cubicBezTo>
                          <a:cubicBezTo>
                            <a:pt x="655084" y="4438273"/>
                            <a:pt x="225119" y="4432827"/>
                            <a:pt x="0" y="4442947"/>
                          </a:cubicBezTo>
                          <a:cubicBezTo>
                            <a:pt x="-11588" y="4282001"/>
                            <a:pt x="5310" y="4097563"/>
                            <a:pt x="0" y="3941529"/>
                          </a:cubicBezTo>
                          <a:cubicBezTo>
                            <a:pt x="-5310" y="3785495"/>
                            <a:pt x="2526" y="3551131"/>
                            <a:pt x="0" y="3440110"/>
                          </a:cubicBezTo>
                          <a:cubicBezTo>
                            <a:pt x="-2526" y="3329089"/>
                            <a:pt x="-20483" y="3041064"/>
                            <a:pt x="0" y="2805404"/>
                          </a:cubicBezTo>
                          <a:cubicBezTo>
                            <a:pt x="20483" y="2569744"/>
                            <a:pt x="9171" y="2428622"/>
                            <a:pt x="0" y="2081838"/>
                          </a:cubicBezTo>
                          <a:cubicBezTo>
                            <a:pt x="-9171" y="1735054"/>
                            <a:pt x="24011" y="1726327"/>
                            <a:pt x="0" y="1535990"/>
                          </a:cubicBezTo>
                          <a:cubicBezTo>
                            <a:pt x="-24011" y="1345653"/>
                            <a:pt x="19407" y="1233364"/>
                            <a:pt x="0" y="1034572"/>
                          </a:cubicBezTo>
                          <a:cubicBezTo>
                            <a:pt x="-19407" y="835780"/>
                            <a:pt x="6040" y="32363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36CA28-C9FC-4F9F-9D27-AAD281D93093}"/>
                </a:ext>
              </a:extLst>
            </p:cNvPr>
            <p:cNvSpPr txBox="1"/>
            <p:nvPr/>
          </p:nvSpPr>
          <p:spPr>
            <a:xfrm>
              <a:off x="1512044" y="944600"/>
              <a:ext cx="4372166" cy="190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2800" b="1" dirty="0">
                  <a:solidFill>
                    <a:srgbClr val="0070C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B) Mapped succesfully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95B3B8-A449-79C6-FDF6-04287473EC80}"/>
              </a:ext>
            </a:extLst>
          </p:cNvPr>
          <p:cNvGrpSpPr/>
          <p:nvPr/>
        </p:nvGrpSpPr>
        <p:grpSpPr>
          <a:xfrm>
            <a:off x="6844430" y="1476723"/>
            <a:ext cx="4734060" cy="1702296"/>
            <a:chOff x="1496955" y="1391488"/>
            <a:chExt cx="8787576" cy="295352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A9B443-6873-3767-EE31-E76D75D631E1}"/>
                </a:ext>
              </a:extLst>
            </p:cNvPr>
            <p:cNvSpPr/>
            <p:nvPr/>
          </p:nvSpPr>
          <p:spPr>
            <a:xfrm>
              <a:off x="1496955" y="1391488"/>
              <a:ext cx="8380866" cy="2953521"/>
            </a:xfrm>
            <a:prstGeom prst="rect">
              <a:avLst/>
            </a:prstGeom>
            <a:noFill/>
            <a:ln w="38100">
              <a:solidFill>
                <a:schemeClr val="accent3">
                  <a:alpha val="63217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8380866"/>
                        <a:gd name="connsiteY0" fmla="*/ 0 h 2953521"/>
                        <a:gd name="connsiteX1" fmla="*/ 446980 w 8380866"/>
                        <a:gd name="connsiteY1" fmla="*/ 0 h 2953521"/>
                        <a:gd name="connsiteX2" fmla="*/ 977768 w 8380866"/>
                        <a:gd name="connsiteY2" fmla="*/ 0 h 2953521"/>
                        <a:gd name="connsiteX3" fmla="*/ 1843791 w 8380866"/>
                        <a:gd name="connsiteY3" fmla="*/ 0 h 2953521"/>
                        <a:gd name="connsiteX4" fmla="*/ 2542196 w 8380866"/>
                        <a:gd name="connsiteY4" fmla="*/ 0 h 2953521"/>
                        <a:gd name="connsiteX5" fmla="*/ 3240602 w 8380866"/>
                        <a:gd name="connsiteY5" fmla="*/ 0 h 2953521"/>
                        <a:gd name="connsiteX6" fmla="*/ 3771390 w 8380866"/>
                        <a:gd name="connsiteY6" fmla="*/ 0 h 2953521"/>
                        <a:gd name="connsiteX7" fmla="*/ 4218369 w 8380866"/>
                        <a:gd name="connsiteY7" fmla="*/ 0 h 2953521"/>
                        <a:gd name="connsiteX8" fmla="*/ 4749157 w 8380866"/>
                        <a:gd name="connsiteY8" fmla="*/ 0 h 2953521"/>
                        <a:gd name="connsiteX9" fmla="*/ 5279946 w 8380866"/>
                        <a:gd name="connsiteY9" fmla="*/ 0 h 2953521"/>
                        <a:gd name="connsiteX10" fmla="*/ 5894542 w 8380866"/>
                        <a:gd name="connsiteY10" fmla="*/ 0 h 2953521"/>
                        <a:gd name="connsiteX11" fmla="*/ 6592948 w 8380866"/>
                        <a:gd name="connsiteY11" fmla="*/ 0 h 2953521"/>
                        <a:gd name="connsiteX12" fmla="*/ 7458971 w 8380866"/>
                        <a:gd name="connsiteY12" fmla="*/ 0 h 2953521"/>
                        <a:gd name="connsiteX13" fmla="*/ 8380866 w 8380866"/>
                        <a:gd name="connsiteY13" fmla="*/ 0 h 2953521"/>
                        <a:gd name="connsiteX14" fmla="*/ 8380866 w 8380866"/>
                        <a:gd name="connsiteY14" fmla="*/ 649775 h 2953521"/>
                        <a:gd name="connsiteX15" fmla="*/ 8380866 w 8380866"/>
                        <a:gd name="connsiteY15" fmla="*/ 1270014 h 2953521"/>
                        <a:gd name="connsiteX16" fmla="*/ 8380866 w 8380866"/>
                        <a:gd name="connsiteY16" fmla="*/ 1919789 h 2953521"/>
                        <a:gd name="connsiteX17" fmla="*/ 8380866 w 8380866"/>
                        <a:gd name="connsiteY17" fmla="*/ 2953521 h 2953521"/>
                        <a:gd name="connsiteX18" fmla="*/ 7682461 w 8380866"/>
                        <a:gd name="connsiteY18" fmla="*/ 2953521 h 2953521"/>
                        <a:gd name="connsiteX19" fmla="*/ 7067864 w 8380866"/>
                        <a:gd name="connsiteY19" fmla="*/ 2953521 h 2953521"/>
                        <a:gd name="connsiteX20" fmla="*/ 6453267 w 8380866"/>
                        <a:gd name="connsiteY20" fmla="*/ 2953521 h 2953521"/>
                        <a:gd name="connsiteX21" fmla="*/ 5671053 w 8380866"/>
                        <a:gd name="connsiteY21" fmla="*/ 2953521 h 2953521"/>
                        <a:gd name="connsiteX22" fmla="*/ 4888838 w 8380866"/>
                        <a:gd name="connsiteY22" fmla="*/ 2953521 h 2953521"/>
                        <a:gd name="connsiteX23" fmla="*/ 4274242 w 8380866"/>
                        <a:gd name="connsiteY23" fmla="*/ 2953521 h 2953521"/>
                        <a:gd name="connsiteX24" fmla="*/ 3659645 w 8380866"/>
                        <a:gd name="connsiteY24" fmla="*/ 2953521 h 2953521"/>
                        <a:gd name="connsiteX25" fmla="*/ 3045048 w 8380866"/>
                        <a:gd name="connsiteY25" fmla="*/ 2953521 h 2953521"/>
                        <a:gd name="connsiteX26" fmla="*/ 2514260 w 8380866"/>
                        <a:gd name="connsiteY26" fmla="*/ 2953521 h 2953521"/>
                        <a:gd name="connsiteX27" fmla="*/ 1648237 w 8380866"/>
                        <a:gd name="connsiteY27" fmla="*/ 2953521 h 2953521"/>
                        <a:gd name="connsiteX28" fmla="*/ 866023 w 8380866"/>
                        <a:gd name="connsiteY28" fmla="*/ 2953521 h 2953521"/>
                        <a:gd name="connsiteX29" fmla="*/ 0 w 8380866"/>
                        <a:gd name="connsiteY29" fmla="*/ 2953521 h 2953521"/>
                        <a:gd name="connsiteX30" fmla="*/ 0 w 8380866"/>
                        <a:gd name="connsiteY30" fmla="*/ 2392352 h 2953521"/>
                        <a:gd name="connsiteX31" fmla="*/ 0 w 8380866"/>
                        <a:gd name="connsiteY31" fmla="*/ 1860718 h 2953521"/>
                        <a:gd name="connsiteX32" fmla="*/ 0 w 8380866"/>
                        <a:gd name="connsiteY32" fmla="*/ 1270014 h 2953521"/>
                        <a:gd name="connsiteX33" fmla="*/ 0 w 8380866"/>
                        <a:gd name="connsiteY33" fmla="*/ 767915 h 2953521"/>
                        <a:gd name="connsiteX34" fmla="*/ 0 w 8380866"/>
                        <a:gd name="connsiteY34" fmla="*/ 0 h 2953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8380866" h="2953521" extrusionOk="0">
                          <a:moveTo>
                            <a:pt x="0" y="0"/>
                          </a:moveTo>
                          <a:cubicBezTo>
                            <a:pt x="199447" y="1539"/>
                            <a:pt x="240522" y="-19978"/>
                            <a:pt x="446980" y="0"/>
                          </a:cubicBezTo>
                          <a:cubicBezTo>
                            <a:pt x="653438" y="19978"/>
                            <a:pt x="828995" y="-21234"/>
                            <a:pt x="977768" y="0"/>
                          </a:cubicBezTo>
                          <a:cubicBezTo>
                            <a:pt x="1126541" y="21234"/>
                            <a:pt x="1623587" y="31619"/>
                            <a:pt x="1843791" y="0"/>
                          </a:cubicBezTo>
                          <a:cubicBezTo>
                            <a:pt x="2063995" y="-31619"/>
                            <a:pt x="2218382" y="17041"/>
                            <a:pt x="2542196" y="0"/>
                          </a:cubicBezTo>
                          <a:cubicBezTo>
                            <a:pt x="2866010" y="-17041"/>
                            <a:pt x="2900358" y="-28350"/>
                            <a:pt x="3240602" y="0"/>
                          </a:cubicBezTo>
                          <a:cubicBezTo>
                            <a:pt x="3580846" y="28350"/>
                            <a:pt x="3533310" y="3860"/>
                            <a:pt x="3771390" y="0"/>
                          </a:cubicBezTo>
                          <a:cubicBezTo>
                            <a:pt x="4009470" y="-3860"/>
                            <a:pt x="4037140" y="-14025"/>
                            <a:pt x="4218369" y="0"/>
                          </a:cubicBezTo>
                          <a:cubicBezTo>
                            <a:pt x="4399598" y="14025"/>
                            <a:pt x="4556103" y="22407"/>
                            <a:pt x="4749157" y="0"/>
                          </a:cubicBezTo>
                          <a:cubicBezTo>
                            <a:pt x="4942211" y="-22407"/>
                            <a:pt x="5019784" y="-10419"/>
                            <a:pt x="5279946" y="0"/>
                          </a:cubicBezTo>
                          <a:cubicBezTo>
                            <a:pt x="5540108" y="10419"/>
                            <a:pt x="5677132" y="24338"/>
                            <a:pt x="5894542" y="0"/>
                          </a:cubicBezTo>
                          <a:cubicBezTo>
                            <a:pt x="6111952" y="-24338"/>
                            <a:pt x="6358932" y="-28974"/>
                            <a:pt x="6592948" y="0"/>
                          </a:cubicBezTo>
                          <a:cubicBezTo>
                            <a:pt x="6826964" y="28974"/>
                            <a:pt x="7060347" y="22456"/>
                            <a:pt x="7458971" y="0"/>
                          </a:cubicBezTo>
                          <a:cubicBezTo>
                            <a:pt x="7857595" y="-22456"/>
                            <a:pt x="8049201" y="-35884"/>
                            <a:pt x="8380866" y="0"/>
                          </a:cubicBezTo>
                          <a:cubicBezTo>
                            <a:pt x="8350449" y="250657"/>
                            <a:pt x="8389927" y="327876"/>
                            <a:pt x="8380866" y="649775"/>
                          </a:cubicBezTo>
                          <a:cubicBezTo>
                            <a:pt x="8371805" y="971674"/>
                            <a:pt x="8390362" y="1056418"/>
                            <a:pt x="8380866" y="1270014"/>
                          </a:cubicBezTo>
                          <a:cubicBezTo>
                            <a:pt x="8371370" y="1483610"/>
                            <a:pt x="8390105" y="1684936"/>
                            <a:pt x="8380866" y="1919789"/>
                          </a:cubicBezTo>
                          <a:cubicBezTo>
                            <a:pt x="8371627" y="2154642"/>
                            <a:pt x="8348290" y="2587303"/>
                            <a:pt x="8380866" y="2953521"/>
                          </a:cubicBezTo>
                          <a:cubicBezTo>
                            <a:pt x="8207173" y="2955874"/>
                            <a:pt x="7862263" y="2985078"/>
                            <a:pt x="7682461" y="2953521"/>
                          </a:cubicBezTo>
                          <a:cubicBezTo>
                            <a:pt x="7502659" y="2921964"/>
                            <a:pt x="7234059" y="2958216"/>
                            <a:pt x="7067864" y="2953521"/>
                          </a:cubicBezTo>
                          <a:cubicBezTo>
                            <a:pt x="6901669" y="2948826"/>
                            <a:pt x="6722314" y="2974818"/>
                            <a:pt x="6453267" y="2953521"/>
                          </a:cubicBezTo>
                          <a:cubicBezTo>
                            <a:pt x="6184220" y="2932224"/>
                            <a:pt x="5930714" y="2921191"/>
                            <a:pt x="5671053" y="2953521"/>
                          </a:cubicBezTo>
                          <a:cubicBezTo>
                            <a:pt x="5411392" y="2985851"/>
                            <a:pt x="5176020" y="2925719"/>
                            <a:pt x="4888838" y="2953521"/>
                          </a:cubicBezTo>
                          <a:cubicBezTo>
                            <a:pt x="4601657" y="2981323"/>
                            <a:pt x="4562560" y="2964720"/>
                            <a:pt x="4274242" y="2953521"/>
                          </a:cubicBezTo>
                          <a:cubicBezTo>
                            <a:pt x="3985924" y="2942322"/>
                            <a:pt x="3846736" y="2959001"/>
                            <a:pt x="3659645" y="2953521"/>
                          </a:cubicBezTo>
                          <a:cubicBezTo>
                            <a:pt x="3472554" y="2948041"/>
                            <a:pt x="3263326" y="2932582"/>
                            <a:pt x="3045048" y="2953521"/>
                          </a:cubicBezTo>
                          <a:cubicBezTo>
                            <a:pt x="2826770" y="2974460"/>
                            <a:pt x="2693459" y="2951860"/>
                            <a:pt x="2514260" y="2953521"/>
                          </a:cubicBezTo>
                          <a:cubicBezTo>
                            <a:pt x="2335061" y="2955182"/>
                            <a:pt x="1905591" y="2910518"/>
                            <a:pt x="1648237" y="2953521"/>
                          </a:cubicBezTo>
                          <a:cubicBezTo>
                            <a:pt x="1390883" y="2996524"/>
                            <a:pt x="1194495" y="2979371"/>
                            <a:pt x="866023" y="2953521"/>
                          </a:cubicBezTo>
                          <a:cubicBezTo>
                            <a:pt x="537551" y="2927671"/>
                            <a:pt x="224103" y="2974809"/>
                            <a:pt x="0" y="2953521"/>
                          </a:cubicBezTo>
                          <a:cubicBezTo>
                            <a:pt x="1862" y="2794135"/>
                            <a:pt x="11457" y="2544436"/>
                            <a:pt x="0" y="2392352"/>
                          </a:cubicBezTo>
                          <a:cubicBezTo>
                            <a:pt x="-11457" y="2240268"/>
                            <a:pt x="-22228" y="2081528"/>
                            <a:pt x="0" y="1860718"/>
                          </a:cubicBezTo>
                          <a:cubicBezTo>
                            <a:pt x="22228" y="1639908"/>
                            <a:pt x="24086" y="1412328"/>
                            <a:pt x="0" y="1270014"/>
                          </a:cubicBezTo>
                          <a:cubicBezTo>
                            <a:pt x="-24086" y="1127700"/>
                            <a:pt x="-21966" y="988484"/>
                            <a:pt x="0" y="767915"/>
                          </a:cubicBezTo>
                          <a:cubicBezTo>
                            <a:pt x="21966" y="547346"/>
                            <a:pt x="-31392" y="278195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665936-D7CE-06EF-A8FB-D176C23C4A3D}"/>
                </a:ext>
              </a:extLst>
            </p:cNvPr>
            <p:cNvSpPr txBox="1"/>
            <p:nvPr/>
          </p:nvSpPr>
          <p:spPr>
            <a:xfrm>
              <a:off x="1666116" y="1620591"/>
              <a:ext cx="8618415" cy="90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2800" b="1" dirty="0">
                  <a:solidFill>
                    <a:schemeClr val="accent3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E) Other simulated</a:t>
              </a:r>
              <a:r>
                <a:rPr lang="en-GB" sz="2800" b="1" dirty="0">
                  <a:solidFill>
                    <a:schemeClr val="accent3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 species</a:t>
              </a:r>
              <a:endParaRPr lang="en-DK" sz="2800" b="1" dirty="0">
                <a:solidFill>
                  <a:schemeClr val="accent3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9358EE-E019-F18F-42CD-82A8A0432F71}"/>
              </a:ext>
            </a:extLst>
          </p:cNvPr>
          <p:cNvGrpSpPr/>
          <p:nvPr/>
        </p:nvGrpSpPr>
        <p:grpSpPr>
          <a:xfrm>
            <a:off x="3843955" y="2464837"/>
            <a:ext cx="4798019" cy="585300"/>
            <a:chOff x="1434722" y="849492"/>
            <a:chExt cx="4798019" cy="293174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69BD12-EEDE-6465-8335-CDDF9EAA214A}"/>
                </a:ext>
              </a:extLst>
            </p:cNvPr>
            <p:cNvSpPr/>
            <p:nvPr/>
          </p:nvSpPr>
          <p:spPr>
            <a:xfrm>
              <a:off x="1434722" y="849492"/>
              <a:ext cx="4798019" cy="293174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1100333653">
                    <a:custGeom>
                      <a:avLst/>
                      <a:gdLst>
                        <a:gd name="connsiteX0" fmla="*/ 0 w 4798019"/>
                        <a:gd name="connsiteY0" fmla="*/ 0 h 2931746"/>
                        <a:gd name="connsiteX1" fmla="*/ 647733 w 4798019"/>
                        <a:gd name="connsiteY1" fmla="*/ 0 h 2931746"/>
                        <a:gd name="connsiteX2" fmla="*/ 1151525 w 4798019"/>
                        <a:gd name="connsiteY2" fmla="*/ 0 h 2931746"/>
                        <a:gd name="connsiteX3" fmla="*/ 1751277 w 4798019"/>
                        <a:gd name="connsiteY3" fmla="*/ 0 h 2931746"/>
                        <a:gd name="connsiteX4" fmla="*/ 2446990 w 4798019"/>
                        <a:gd name="connsiteY4" fmla="*/ 0 h 2931746"/>
                        <a:gd name="connsiteX5" fmla="*/ 2950782 w 4798019"/>
                        <a:gd name="connsiteY5" fmla="*/ 0 h 2931746"/>
                        <a:gd name="connsiteX6" fmla="*/ 3406593 w 4798019"/>
                        <a:gd name="connsiteY6" fmla="*/ 0 h 2931746"/>
                        <a:gd name="connsiteX7" fmla="*/ 3862405 w 4798019"/>
                        <a:gd name="connsiteY7" fmla="*/ 0 h 2931746"/>
                        <a:gd name="connsiteX8" fmla="*/ 4798019 w 4798019"/>
                        <a:gd name="connsiteY8" fmla="*/ 0 h 2931746"/>
                        <a:gd name="connsiteX9" fmla="*/ 4798019 w 4798019"/>
                        <a:gd name="connsiteY9" fmla="*/ 527714 h 2931746"/>
                        <a:gd name="connsiteX10" fmla="*/ 4798019 w 4798019"/>
                        <a:gd name="connsiteY10" fmla="*/ 1026111 h 2931746"/>
                        <a:gd name="connsiteX11" fmla="*/ 4798019 w 4798019"/>
                        <a:gd name="connsiteY11" fmla="*/ 1671095 h 2931746"/>
                        <a:gd name="connsiteX12" fmla="*/ 4798019 w 4798019"/>
                        <a:gd name="connsiteY12" fmla="*/ 2316079 h 2931746"/>
                        <a:gd name="connsiteX13" fmla="*/ 4798019 w 4798019"/>
                        <a:gd name="connsiteY13" fmla="*/ 2931746 h 2931746"/>
                        <a:gd name="connsiteX14" fmla="*/ 4150286 w 4798019"/>
                        <a:gd name="connsiteY14" fmla="*/ 2931746 h 2931746"/>
                        <a:gd name="connsiteX15" fmla="*/ 3598514 w 4798019"/>
                        <a:gd name="connsiteY15" fmla="*/ 2931746 h 2931746"/>
                        <a:gd name="connsiteX16" fmla="*/ 2902801 w 4798019"/>
                        <a:gd name="connsiteY16" fmla="*/ 2931746 h 2931746"/>
                        <a:gd name="connsiteX17" fmla="*/ 2351029 w 4798019"/>
                        <a:gd name="connsiteY17" fmla="*/ 2931746 h 2931746"/>
                        <a:gd name="connsiteX18" fmla="*/ 1895218 w 4798019"/>
                        <a:gd name="connsiteY18" fmla="*/ 2931746 h 2931746"/>
                        <a:gd name="connsiteX19" fmla="*/ 1247485 w 4798019"/>
                        <a:gd name="connsiteY19" fmla="*/ 2931746 h 2931746"/>
                        <a:gd name="connsiteX20" fmla="*/ 791673 w 4798019"/>
                        <a:gd name="connsiteY20" fmla="*/ 2931746 h 2931746"/>
                        <a:gd name="connsiteX21" fmla="*/ 0 w 4798019"/>
                        <a:gd name="connsiteY21" fmla="*/ 2931746 h 2931746"/>
                        <a:gd name="connsiteX22" fmla="*/ 0 w 4798019"/>
                        <a:gd name="connsiteY22" fmla="*/ 2345397 h 2931746"/>
                        <a:gd name="connsiteX23" fmla="*/ 0 w 4798019"/>
                        <a:gd name="connsiteY23" fmla="*/ 1817683 h 2931746"/>
                        <a:gd name="connsiteX24" fmla="*/ 0 w 4798019"/>
                        <a:gd name="connsiteY24" fmla="*/ 1260651 h 2931746"/>
                        <a:gd name="connsiteX25" fmla="*/ 0 w 4798019"/>
                        <a:gd name="connsiteY25" fmla="*/ 762254 h 2931746"/>
                        <a:gd name="connsiteX26" fmla="*/ 0 w 4798019"/>
                        <a:gd name="connsiteY26" fmla="*/ 0 h 29317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4798019" h="2931746" fill="none" extrusionOk="0">
                          <a:moveTo>
                            <a:pt x="0" y="0"/>
                          </a:moveTo>
                          <a:cubicBezTo>
                            <a:pt x="285914" y="-6035"/>
                            <a:pt x="357880" y="44643"/>
                            <a:pt x="647733" y="0"/>
                          </a:cubicBezTo>
                          <a:cubicBezTo>
                            <a:pt x="937586" y="-44643"/>
                            <a:pt x="914775" y="45287"/>
                            <a:pt x="1151525" y="0"/>
                          </a:cubicBezTo>
                          <a:cubicBezTo>
                            <a:pt x="1388275" y="-45287"/>
                            <a:pt x="1467438" y="12656"/>
                            <a:pt x="1751277" y="0"/>
                          </a:cubicBezTo>
                          <a:cubicBezTo>
                            <a:pt x="2035116" y="-12656"/>
                            <a:pt x="2131147" y="83005"/>
                            <a:pt x="2446990" y="0"/>
                          </a:cubicBezTo>
                          <a:cubicBezTo>
                            <a:pt x="2762833" y="-83005"/>
                            <a:pt x="2780308" y="58497"/>
                            <a:pt x="2950782" y="0"/>
                          </a:cubicBezTo>
                          <a:cubicBezTo>
                            <a:pt x="3121256" y="-58497"/>
                            <a:pt x="3273497" y="13236"/>
                            <a:pt x="3406593" y="0"/>
                          </a:cubicBezTo>
                          <a:cubicBezTo>
                            <a:pt x="3539689" y="-13236"/>
                            <a:pt x="3761068" y="30940"/>
                            <a:pt x="3862405" y="0"/>
                          </a:cubicBezTo>
                          <a:cubicBezTo>
                            <a:pt x="3963742" y="-30940"/>
                            <a:pt x="4578098" y="20357"/>
                            <a:pt x="4798019" y="0"/>
                          </a:cubicBezTo>
                          <a:cubicBezTo>
                            <a:pt x="4822439" y="239078"/>
                            <a:pt x="4777794" y="293416"/>
                            <a:pt x="4798019" y="527714"/>
                          </a:cubicBezTo>
                          <a:cubicBezTo>
                            <a:pt x="4818244" y="762012"/>
                            <a:pt x="4747299" y="809967"/>
                            <a:pt x="4798019" y="1026111"/>
                          </a:cubicBezTo>
                          <a:cubicBezTo>
                            <a:pt x="4848739" y="1242255"/>
                            <a:pt x="4785680" y="1354075"/>
                            <a:pt x="4798019" y="1671095"/>
                          </a:cubicBezTo>
                          <a:cubicBezTo>
                            <a:pt x="4810358" y="1988115"/>
                            <a:pt x="4757492" y="2147047"/>
                            <a:pt x="4798019" y="2316079"/>
                          </a:cubicBezTo>
                          <a:cubicBezTo>
                            <a:pt x="4838546" y="2485111"/>
                            <a:pt x="4781447" y="2772300"/>
                            <a:pt x="4798019" y="2931746"/>
                          </a:cubicBezTo>
                          <a:cubicBezTo>
                            <a:pt x="4534044" y="2940667"/>
                            <a:pt x="4292204" y="2904970"/>
                            <a:pt x="4150286" y="2931746"/>
                          </a:cubicBezTo>
                          <a:cubicBezTo>
                            <a:pt x="4008368" y="2958522"/>
                            <a:pt x="3752112" y="2866199"/>
                            <a:pt x="3598514" y="2931746"/>
                          </a:cubicBezTo>
                          <a:cubicBezTo>
                            <a:pt x="3444916" y="2997293"/>
                            <a:pt x="3161397" y="2899838"/>
                            <a:pt x="2902801" y="2931746"/>
                          </a:cubicBezTo>
                          <a:cubicBezTo>
                            <a:pt x="2644205" y="2963654"/>
                            <a:pt x="2595561" y="2912105"/>
                            <a:pt x="2351029" y="2931746"/>
                          </a:cubicBezTo>
                          <a:cubicBezTo>
                            <a:pt x="2106497" y="2951387"/>
                            <a:pt x="2005139" y="2900968"/>
                            <a:pt x="1895218" y="2931746"/>
                          </a:cubicBezTo>
                          <a:cubicBezTo>
                            <a:pt x="1785297" y="2962524"/>
                            <a:pt x="1423895" y="2859556"/>
                            <a:pt x="1247485" y="2931746"/>
                          </a:cubicBezTo>
                          <a:cubicBezTo>
                            <a:pt x="1071075" y="3003936"/>
                            <a:pt x="888139" y="2881348"/>
                            <a:pt x="791673" y="2931746"/>
                          </a:cubicBezTo>
                          <a:cubicBezTo>
                            <a:pt x="695207" y="2982144"/>
                            <a:pt x="196621" y="2897159"/>
                            <a:pt x="0" y="2931746"/>
                          </a:cubicBezTo>
                          <a:cubicBezTo>
                            <a:pt x="-10235" y="2747068"/>
                            <a:pt x="33616" y="2627981"/>
                            <a:pt x="0" y="2345397"/>
                          </a:cubicBezTo>
                          <a:cubicBezTo>
                            <a:pt x="-33616" y="2062813"/>
                            <a:pt x="33284" y="1999015"/>
                            <a:pt x="0" y="1817683"/>
                          </a:cubicBezTo>
                          <a:cubicBezTo>
                            <a:pt x="-33284" y="1636351"/>
                            <a:pt x="4135" y="1426928"/>
                            <a:pt x="0" y="1260651"/>
                          </a:cubicBezTo>
                          <a:cubicBezTo>
                            <a:pt x="-4135" y="1094374"/>
                            <a:pt x="45085" y="975035"/>
                            <a:pt x="0" y="762254"/>
                          </a:cubicBezTo>
                          <a:cubicBezTo>
                            <a:pt x="-45085" y="549473"/>
                            <a:pt x="53905" y="371982"/>
                            <a:pt x="0" y="0"/>
                          </a:cubicBezTo>
                          <a:close/>
                        </a:path>
                        <a:path w="4798019" h="2931746" stroke="0" extrusionOk="0">
                          <a:moveTo>
                            <a:pt x="0" y="0"/>
                          </a:moveTo>
                          <a:cubicBezTo>
                            <a:pt x="159634" y="-38132"/>
                            <a:pt x="479262" y="72514"/>
                            <a:pt x="647733" y="0"/>
                          </a:cubicBezTo>
                          <a:cubicBezTo>
                            <a:pt x="816204" y="-72514"/>
                            <a:pt x="977857" y="26009"/>
                            <a:pt x="1295465" y="0"/>
                          </a:cubicBezTo>
                          <a:cubicBezTo>
                            <a:pt x="1613073" y="-26009"/>
                            <a:pt x="1638754" y="29137"/>
                            <a:pt x="1751277" y="0"/>
                          </a:cubicBezTo>
                          <a:cubicBezTo>
                            <a:pt x="1863800" y="-29137"/>
                            <a:pt x="2274558" y="57553"/>
                            <a:pt x="2446990" y="0"/>
                          </a:cubicBezTo>
                          <a:cubicBezTo>
                            <a:pt x="2619422" y="-57553"/>
                            <a:pt x="2963337" y="43909"/>
                            <a:pt x="3094722" y="0"/>
                          </a:cubicBezTo>
                          <a:cubicBezTo>
                            <a:pt x="3226107" y="-43909"/>
                            <a:pt x="3346824" y="12150"/>
                            <a:pt x="3598514" y="0"/>
                          </a:cubicBezTo>
                          <a:cubicBezTo>
                            <a:pt x="3850204" y="-12150"/>
                            <a:pt x="3996143" y="2332"/>
                            <a:pt x="4150286" y="0"/>
                          </a:cubicBezTo>
                          <a:cubicBezTo>
                            <a:pt x="4304429" y="-2332"/>
                            <a:pt x="4631572" y="53502"/>
                            <a:pt x="4798019" y="0"/>
                          </a:cubicBezTo>
                          <a:cubicBezTo>
                            <a:pt x="4805205" y="245548"/>
                            <a:pt x="4787146" y="416738"/>
                            <a:pt x="4798019" y="586349"/>
                          </a:cubicBezTo>
                          <a:cubicBezTo>
                            <a:pt x="4808892" y="755960"/>
                            <a:pt x="4764930" y="993012"/>
                            <a:pt x="4798019" y="1143381"/>
                          </a:cubicBezTo>
                          <a:cubicBezTo>
                            <a:pt x="4831108" y="1293750"/>
                            <a:pt x="4743055" y="1514289"/>
                            <a:pt x="4798019" y="1641778"/>
                          </a:cubicBezTo>
                          <a:cubicBezTo>
                            <a:pt x="4852983" y="1769267"/>
                            <a:pt x="4727883" y="1997485"/>
                            <a:pt x="4798019" y="2228127"/>
                          </a:cubicBezTo>
                          <a:cubicBezTo>
                            <a:pt x="4868155" y="2458769"/>
                            <a:pt x="4721480" y="2588798"/>
                            <a:pt x="4798019" y="2931746"/>
                          </a:cubicBezTo>
                          <a:cubicBezTo>
                            <a:pt x="4625045" y="2935506"/>
                            <a:pt x="4375883" y="2895375"/>
                            <a:pt x="4246247" y="2931746"/>
                          </a:cubicBezTo>
                          <a:cubicBezTo>
                            <a:pt x="4116611" y="2968117"/>
                            <a:pt x="3960911" y="2895561"/>
                            <a:pt x="3790435" y="2931746"/>
                          </a:cubicBezTo>
                          <a:cubicBezTo>
                            <a:pt x="3619959" y="2967931"/>
                            <a:pt x="3462767" y="2903914"/>
                            <a:pt x="3286643" y="2931746"/>
                          </a:cubicBezTo>
                          <a:cubicBezTo>
                            <a:pt x="3110519" y="2959578"/>
                            <a:pt x="2829313" y="2881853"/>
                            <a:pt x="2590930" y="2931746"/>
                          </a:cubicBezTo>
                          <a:cubicBezTo>
                            <a:pt x="2352547" y="2981639"/>
                            <a:pt x="2193071" y="2885939"/>
                            <a:pt x="1991178" y="2931746"/>
                          </a:cubicBezTo>
                          <a:cubicBezTo>
                            <a:pt x="1789285" y="2977553"/>
                            <a:pt x="1515713" y="2911577"/>
                            <a:pt x="1295465" y="2931746"/>
                          </a:cubicBezTo>
                          <a:cubicBezTo>
                            <a:pt x="1075217" y="2951915"/>
                            <a:pt x="950064" y="2911579"/>
                            <a:pt x="695713" y="2931746"/>
                          </a:cubicBezTo>
                          <a:cubicBezTo>
                            <a:pt x="441362" y="2951913"/>
                            <a:pt x="258401" y="2872004"/>
                            <a:pt x="0" y="2931746"/>
                          </a:cubicBezTo>
                          <a:cubicBezTo>
                            <a:pt x="-39291" y="2688429"/>
                            <a:pt x="18395" y="2651265"/>
                            <a:pt x="0" y="2404032"/>
                          </a:cubicBezTo>
                          <a:cubicBezTo>
                            <a:pt x="-18395" y="2156799"/>
                            <a:pt x="42573" y="2003003"/>
                            <a:pt x="0" y="1817683"/>
                          </a:cubicBezTo>
                          <a:cubicBezTo>
                            <a:pt x="-42573" y="1632363"/>
                            <a:pt x="20321" y="1381149"/>
                            <a:pt x="0" y="1202016"/>
                          </a:cubicBezTo>
                          <a:cubicBezTo>
                            <a:pt x="-20321" y="1022883"/>
                            <a:pt x="35787" y="915877"/>
                            <a:pt x="0" y="674302"/>
                          </a:cubicBezTo>
                          <a:cubicBezTo>
                            <a:pt x="-35787" y="432727"/>
                            <a:pt x="29493" y="28544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58C114-D975-9895-9AC1-E8EFCA8926CA}"/>
                </a:ext>
              </a:extLst>
            </p:cNvPr>
            <p:cNvSpPr txBox="1"/>
            <p:nvPr/>
          </p:nvSpPr>
          <p:spPr>
            <a:xfrm>
              <a:off x="1647648" y="1160448"/>
              <a:ext cx="4372166" cy="2620790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DK" sz="2800" b="1" dirty="0">
                  <a:solidFill>
                    <a:srgbClr val="00B05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C) LCA is species X</a:t>
              </a:r>
            </a:p>
          </p:txBody>
        </p:sp>
      </p:grpSp>
      <p:sp>
        <p:nvSpPr>
          <p:cNvPr id="7" name="5-point Star 6">
            <a:extLst>
              <a:ext uri="{FF2B5EF4-FFF2-40B4-BE49-F238E27FC236}">
                <a16:creationId xmlns:a16="http://schemas.microsoft.com/office/drawing/2014/main" id="{086BA46E-474F-7E36-1874-CB2808FA6D71}"/>
              </a:ext>
            </a:extLst>
          </p:cNvPr>
          <p:cNvSpPr/>
          <p:nvPr/>
        </p:nvSpPr>
        <p:spPr>
          <a:xfrm>
            <a:off x="7306443" y="2200678"/>
            <a:ext cx="1642940" cy="164294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C46870-C2FB-E377-895A-331D39298893}"/>
              </a:ext>
            </a:extLst>
          </p:cNvPr>
          <p:cNvSpPr txBox="1"/>
          <p:nvPr/>
        </p:nvSpPr>
        <p:spPr>
          <a:xfrm>
            <a:off x="5745510" y="3918288"/>
            <a:ext cx="4764806" cy="523220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DK" sz="2800" b="1" dirty="0">
                <a:ln w="3175">
                  <a:noFill/>
                </a:ln>
                <a:solidFill>
                  <a:srgbClr val="FFC00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D) metaDMG lca mismatch</a:t>
            </a:r>
          </a:p>
        </p:txBody>
      </p:sp>
    </p:spTree>
    <p:extLst>
      <p:ext uri="{BB962C8B-B14F-4D97-AF65-F5344CB8AC3E}">
        <p14:creationId xmlns:p14="http://schemas.microsoft.com/office/powerpoint/2010/main" val="267068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29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BRIGHT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2022-08-29T14:13:08Z</dcterms:created>
  <dcterms:modified xsi:type="dcterms:W3CDTF">2022-09-01T08:31:32Z</dcterms:modified>
</cp:coreProperties>
</file>