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B5D1-92C0-F343-A1EE-A5546B97A5F9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2CA9-1ADC-8F4A-B0EA-839F08F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0"/>
            <a:ext cx="3151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955558" cy="3344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695555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5789" cy="3538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3405"/>
            <a:ext cx="6015789" cy="33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4</cp:revision>
  <dcterms:created xsi:type="dcterms:W3CDTF">2018-04-16T19:59:53Z</dcterms:created>
  <dcterms:modified xsi:type="dcterms:W3CDTF">2018-04-19T20:17:12Z</dcterms:modified>
</cp:coreProperties>
</file>