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23CD3-2637-5C4E-B4A9-3752156357C2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EA987-9558-8E45-BED7-AF5A92983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54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0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58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75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2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8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3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16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03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9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3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AFF6D-C634-F340-858C-AA8EB9E22029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48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0"/>
            <a:ext cx="5089855" cy="68580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3671652" y="705480"/>
            <a:ext cx="4854404" cy="481935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169136" y="684777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(1)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69135" y="1331670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(2)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671651" y="1259543"/>
            <a:ext cx="4854404" cy="47753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169135" y="1947193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(3)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671651" y="1834519"/>
            <a:ext cx="4854404" cy="43924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169135" y="2424199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(4)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671651" y="2358413"/>
            <a:ext cx="4854404" cy="43924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169134" y="2993996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(5)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661025" y="3017594"/>
            <a:ext cx="4854404" cy="88009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169135" y="4235114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(6)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671651" y="4206867"/>
            <a:ext cx="4854404" cy="43924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169135" y="4765380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(7)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671651" y="4737133"/>
            <a:ext cx="4854404" cy="43924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169135" y="5405035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(8)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671651" y="5376788"/>
            <a:ext cx="4854404" cy="51868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169135" y="6140041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(9)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671651" y="6111794"/>
            <a:ext cx="4854404" cy="43924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6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27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Caleb</dc:creator>
  <cp:lastModifiedBy>Caleb</cp:lastModifiedBy>
  <cp:revision>7</cp:revision>
  <dcterms:created xsi:type="dcterms:W3CDTF">2017-10-13T14:04:09Z</dcterms:created>
  <dcterms:modified xsi:type="dcterms:W3CDTF">2017-10-14T01:38:55Z</dcterms:modified>
</cp:coreProperties>
</file>