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B5D1-92C0-F343-A1EE-A5546B97A5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8" y="0"/>
            <a:ext cx="3151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2</cp:revision>
  <dcterms:created xsi:type="dcterms:W3CDTF">2018-04-16T19:59:53Z</dcterms:created>
  <dcterms:modified xsi:type="dcterms:W3CDTF">2018-04-16T20:00:36Z</dcterms:modified>
</cp:coreProperties>
</file>