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14" y="0"/>
            <a:ext cx="4660855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12279" y="1160666"/>
            <a:ext cx="4343401" cy="50941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9768" y="112995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9767" y="172871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12280" y="1713017"/>
            <a:ext cx="4343401" cy="51890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09767" y="218782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2281" y="2315473"/>
            <a:ext cx="4343401" cy="3435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09767" y="266483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12282" y="2722047"/>
            <a:ext cx="4343401" cy="3762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09767" y="314058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12283" y="3177709"/>
            <a:ext cx="4343401" cy="3595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09767" y="372978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12283" y="3756460"/>
            <a:ext cx="4343401" cy="3722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09767" y="433224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(7)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12283" y="4364154"/>
            <a:ext cx="4343401" cy="3251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09767" y="505612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(8)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912283" y="4896852"/>
            <a:ext cx="4343401" cy="68968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09767" y="577909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(9)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12283" y="5750848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09767" y="638421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12283" y="6355968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4141571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12284" y="600618"/>
            <a:ext cx="4343401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9768" y="67274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9767" y="131963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12283" y="1247511"/>
            <a:ext cx="4343401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09767" y="193516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2283" y="1906914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09767" y="241216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12283" y="2383920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09767" y="288792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12283" y="2859675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09767" y="353728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12283" y="3509035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09767" y="413973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(7)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12283" y="4111490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09767" y="475532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(8)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912283" y="4727080"/>
            <a:ext cx="4343401" cy="8474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09767" y="577909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(9)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12283" y="5750848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09767" y="638421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12283" y="6355968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7536" cy="4149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74959"/>
            <a:ext cx="6117537" cy="2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192000" cy="42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10</cp:revision>
  <dcterms:created xsi:type="dcterms:W3CDTF">2017-10-13T14:04:09Z</dcterms:created>
  <dcterms:modified xsi:type="dcterms:W3CDTF">2018-04-16T02:00:44Z</dcterms:modified>
</cp:coreProperties>
</file>