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3CD3-2637-5C4E-B4A9-3752156357C2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A987-9558-8E45-BED7-AF5A9298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0"/>
            <a:ext cx="5089855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671652" y="705480"/>
            <a:ext cx="4854404" cy="4819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69136" y="68477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9135" y="133167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71651" y="1259543"/>
            <a:ext cx="4854404" cy="47753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69135" y="194719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71651" y="1834519"/>
            <a:ext cx="4854404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69135" y="242419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71651" y="2358413"/>
            <a:ext cx="4854404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69134" y="299399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61025" y="3017594"/>
            <a:ext cx="4854404" cy="88009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69135" y="423511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71651" y="4206867"/>
            <a:ext cx="4854404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69135" y="476538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(7)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71651" y="4737133"/>
            <a:ext cx="4854404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9135" y="540503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(8)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71651" y="5376788"/>
            <a:ext cx="4854404" cy="5186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69135" y="6140041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(9)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671651" y="6111794"/>
            <a:ext cx="4854404" cy="43924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46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9</cp:revision>
  <dcterms:created xsi:type="dcterms:W3CDTF">2017-10-13T14:04:09Z</dcterms:created>
  <dcterms:modified xsi:type="dcterms:W3CDTF">2018-04-16T13:37:50Z</dcterms:modified>
</cp:coreProperties>
</file>