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DA9C-A662-C641-9122-1E532B581E4C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EF1E0-9D25-A647-AA2E-F7B22178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4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5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FF6D-C634-F340-858C-AA8EB9E2202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42" y="0"/>
            <a:ext cx="515493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412373" y="5485803"/>
            <a:ext cx="5143500" cy="57476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3016" y="5588520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12371" y="6117173"/>
            <a:ext cx="5143501" cy="49475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3015" y="6097078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12374" y="3532800"/>
            <a:ext cx="5143500" cy="57476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3017" y="3635517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12371" y="4540092"/>
            <a:ext cx="5143501" cy="48846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016" y="4396737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6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2031"/>
            <a:ext cx="9382595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397000" y="12031"/>
            <a:ext cx="9527674" cy="274320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0727" y="12031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94159" y="2947737"/>
            <a:ext cx="4365220" cy="388063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34612" y="3063860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43" y="12031"/>
            <a:ext cx="7853115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397000" y="12031"/>
            <a:ext cx="8288421" cy="274320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0727" y="12031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94159" y="2947737"/>
            <a:ext cx="3992241" cy="391026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34612" y="3063860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1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24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Caleb</cp:lastModifiedBy>
  <cp:revision>7</cp:revision>
  <dcterms:created xsi:type="dcterms:W3CDTF">2017-10-13T14:04:09Z</dcterms:created>
  <dcterms:modified xsi:type="dcterms:W3CDTF">2018-04-16T01:37:58Z</dcterms:modified>
</cp:coreProperties>
</file>