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4"/>
  </p:notesMasterIdLst>
  <p:sldIdLst>
    <p:sldId id="257" r:id="rId2"/>
    <p:sldId id="259" r:id="rId3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>
          <p15:clr>
            <a:srgbClr val="A4A3A4"/>
          </p15:clr>
        </p15:guide>
        <p15:guide id="2" pos="1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444"/>
  </p:normalViewPr>
  <p:slideViewPr>
    <p:cSldViewPr snapToGrid="0" snapToObjects="1">
      <p:cViewPr>
        <p:scale>
          <a:sx n="180" d="100"/>
          <a:sy n="180" d="100"/>
        </p:scale>
        <p:origin x="1640" y="-848"/>
      </p:cViewPr>
      <p:guideLst>
        <p:guide orient="horz" pos="2045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5" y="51916"/>
            <a:ext cx="6223233" cy="3230582"/>
          </a:xfrm>
          <a:prstGeom prst="rect">
            <a:avLst/>
          </a:prstGeom>
        </p:spPr>
      </p:pic>
      <p:pic>
        <p:nvPicPr>
          <p:cNvPr id="7" name="Picture 6" descr="GUIsettin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498"/>
            <a:ext cx="4311081" cy="210027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809" y="246014"/>
            <a:ext cx="2141262" cy="191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-29781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924" y="2583946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63595" y="2319274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(2)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23543" y="268332"/>
            <a:ext cx="840903" cy="231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9747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9159" y="246014"/>
            <a:ext cx="746101" cy="2534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2526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(5)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924" y="3702260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72234" y="3460339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(4)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1559442"/>
            <a:ext cx="6109823" cy="34288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3693" y="324549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437" y="319681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(2)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3693" y="3024775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63437" y="2976093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693" y="3673767"/>
            <a:ext cx="1751052" cy="220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37" y="3625085"/>
            <a:ext cx="39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17260</TotalTime>
  <Words>25</Words>
  <Application>Microsoft Macintosh PowerPoint</Application>
  <PresentationFormat>Custom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Caleb</cp:lastModifiedBy>
  <cp:revision>29</cp:revision>
  <cp:lastPrinted>2016-12-29T21:00:03Z</cp:lastPrinted>
  <dcterms:created xsi:type="dcterms:W3CDTF">2016-12-17T21:41:22Z</dcterms:created>
  <dcterms:modified xsi:type="dcterms:W3CDTF">2018-04-15T02:26:43Z</dcterms:modified>
</cp:coreProperties>
</file>