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/>
    <p:restoredTop sz="94571"/>
  </p:normalViewPr>
  <p:slideViewPr>
    <p:cSldViewPr snapToGrid="0" snapToObjects="1">
      <p:cViewPr varScale="1">
        <p:scale>
          <a:sx n="131" d="100"/>
          <a:sy n="13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0"/>
            <a:ext cx="4498521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44454" y="39070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36345" y="456212"/>
            <a:ext cx="4184971" cy="57850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4454" y="120526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36345" y="1270780"/>
            <a:ext cx="4184971" cy="57850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4454" y="184928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36345" y="1914795"/>
            <a:ext cx="4184971" cy="57850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43509" y="2677637"/>
            <a:ext cx="6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35400" y="2743147"/>
            <a:ext cx="4498521" cy="613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3509" y="3470132"/>
            <a:ext cx="6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35400" y="3535642"/>
            <a:ext cx="4498521" cy="613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43509" y="4269346"/>
            <a:ext cx="6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35400" y="4334856"/>
            <a:ext cx="4498521" cy="613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43509" y="5764840"/>
            <a:ext cx="6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35400" y="5830350"/>
            <a:ext cx="4498521" cy="613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92000" cy="6150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34629" y="12547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36345" y="342900"/>
            <a:ext cx="4184971" cy="20111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4628" y="306736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36345" y="3142035"/>
            <a:ext cx="8106498" cy="2315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4628" y="221504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36345" y="2438621"/>
            <a:ext cx="1618149" cy="6645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17</cp:revision>
  <dcterms:created xsi:type="dcterms:W3CDTF">2017-10-13T14:04:09Z</dcterms:created>
  <dcterms:modified xsi:type="dcterms:W3CDTF">2017-10-15T13:18:28Z</dcterms:modified>
</cp:coreProperties>
</file>