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23CD3-2637-5C4E-B4A9-3752156357C2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EA987-9558-8E45-BED7-AF5A92983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54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0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58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75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2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8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3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16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03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9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3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AFF6D-C634-F340-858C-AA8EB9E22029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48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68300"/>
            <a:ext cx="7620000" cy="61087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444431" y="2126786"/>
            <a:ext cx="7277086" cy="98046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41913" y="2265526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(1)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41914" y="3466314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444430" y="3214258"/>
            <a:ext cx="5857360" cy="82548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52539" y="4553628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(3)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444430" y="4619139"/>
            <a:ext cx="4052623" cy="340099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952539" y="5089392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(4)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444430" y="5071675"/>
            <a:ext cx="4052623" cy="362509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952539" y="5868490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(5)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444429" y="5791589"/>
            <a:ext cx="7277087" cy="57638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6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15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</dc:creator>
  <cp:lastModifiedBy>Caleb</cp:lastModifiedBy>
  <cp:revision>15</cp:revision>
  <dcterms:created xsi:type="dcterms:W3CDTF">2017-10-13T14:04:09Z</dcterms:created>
  <dcterms:modified xsi:type="dcterms:W3CDTF">2017-10-14T19:10:45Z</dcterms:modified>
</cp:coreProperties>
</file>